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5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8C39D-1DC1-4683-9754-68D09629BF77}" v="409" dt="2021-12-02T15:37:33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8" autoAdjust="0"/>
    <p:restoredTop sz="84015" autoAdjust="0"/>
  </p:normalViewPr>
  <p:slideViewPr>
    <p:cSldViewPr snapToGrid="0">
      <p:cViewPr varScale="1">
        <p:scale>
          <a:sx n="83" d="100"/>
          <a:sy n="83" d="100"/>
        </p:scale>
        <p:origin x="98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ire Ata" userId="13fea93c569eaab6" providerId="LiveId" clId="{AF58C39D-1DC1-4683-9754-68D09629BF77}"/>
    <pc:docChg chg="undo redo custSel addSld delSld modSld sldOrd">
      <pc:chgData name="Nazire Ata" userId="13fea93c569eaab6" providerId="LiveId" clId="{AF58C39D-1DC1-4683-9754-68D09629BF77}" dt="2021-12-02T15:37:33.287" v="9099" actId="20577"/>
      <pc:docMkLst>
        <pc:docMk/>
      </pc:docMkLst>
      <pc:sldChg chg="modSp new mod">
        <pc:chgData name="Nazire Ata" userId="13fea93c569eaab6" providerId="LiveId" clId="{AF58C39D-1DC1-4683-9754-68D09629BF77}" dt="2021-11-21T13:08:35.636" v="6099" actId="20577"/>
        <pc:sldMkLst>
          <pc:docMk/>
          <pc:sldMk cId="1399366341" sldId="256"/>
        </pc:sldMkLst>
        <pc:spChg chg="mod">
          <ac:chgData name="Nazire Ata" userId="13fea93c569eaab6" providerId="LiveId" clId="{AF58C39D-1DC1-4683-9754-68D09629BF77}" dt="2021-11-21T13:08:35.636" v="6099" actId="20577"/>
          <ac:spMkLst>
            <pc:docMk/>
            <pc:sldMk cId="1399366341" sldId="256"/>
            <ac:spMk id="2" creationId="{62607FD5-D374-4FC3-997E-A8CDCCD65146}"/>
          </ac:spMkLst>
        </pc:spChg>
        <pc:spChg chg="mod">
          <ac:chgData name="Nazire Ata" userId="13fea93c569eaab6" providerId="LiveId" clId="{AF58C39D-1DC1-4683-9754-68D09629BF77}" dt="2021-11-19T11:52:08.425" v="324" actId="20577"/>
          <ac:spMkLst>
            <pc:docMk/>
            <pc:sldMk cId="1399366341" sldId="256"/>
            <ac:spMk id="3" creationId="{907C7569-DBD1-47B8-B3CB-E7EEE323912F}"/>
          </ac:spMkLst>
        </pc:spChg>
      </pc:sldChg>
      <pc:sldChg chg="addSp modSp new mod setBg modNotesTx">
        <pc:chgData name="Nazire Ata" userId="13fea93c569eaab6" providerId="LiveId" clId="{AF58C39D-1DC1-4683-9754-68D09629BF77}" dt="2021-11-23T18:41:08.407" v="7687" actId="20577"/>
        <pc:sldMkLst>
          <pc:docMk/>
          <pc:sldMk cId="468653331" sldId="257"/>
        </pc:sldMkLst>
        <pc:spChg chg="mod">
          <ac:chgData name="Nazire Ata" userId="13fea93c569eaab6" providerId="LiveId" clId="{AF58C39D-1DC1-4683-9754-68D09629BF77}" dt="2021-11-23T09:06:30.853" v="7372" actId="26606"/>
          <ac:spMkLst>
            <pc:docMk/>
            <pc:sldMk cId="468653331" sldId="257"/>
            <ac:spMk id="2" creationId="{90661344-4C5D-488D-AF96-780DA55664D7}"/>
          </ac:spMkLst>
        </pc:spChg>
        <pc:spChg chg="mod ord">
          <ac:chgData name="Nazire Ata" userId="13fea93c569eaab6" providerId="LiveId" clId="{AF58C39D-1DC1-4683-9754-68D09629BF77}" dt="2021-11-23T18:41:08.407" v="7687" actId="20577"/>
          <ac:spMkLst>
            <pc:docMk/>
            <pc:sldMk cId="468653331" sldId="257"/>
            <ac:spMk id="3" creationId="{C3802041-87C7-49F1-907B-3E4DA9A10F04}"/>
          </ac:spMkLst>
        </pc:spChg>
        <pc:picChg chg="add mod">
          <ac:chgData name="Nazire Ata" userId="13fea93c569eaab6" providerId="LiveId" clId="{AF58C39D-1DC1-4683-9754-68D09629BF77}" dt="2021-11-23T09:06:30.853" v="7372" actId="26606"/>
          <ac:picMkLst>
            <pc:docMk/>
            <pc:sldMk cId="468653331" sldId="257"/>
            <ac:picMk id="1026" creationId="{3EBFC7CC-12EB-40D7-BF31-D235CE2AC095}"/>
          </ac:picMkLst>
        </pc:picChg>
      </pc:sldChg>
      <pc:sldChg chg="addSp delSp modSp new mod ord setBg chgLayout modNotesTx">
        <pc:chgData name="Nazire Ata" userId="13fea93c569eaab6" providerId="LiveId" clId="{AF58C39D-1DC1-4683-9754-68D09629BF77}" dt="2021-11-23T19:45:53.606" v="8739" actId="20577"/>
        <pc:sldMkLst>
          <pc:docMk/>
          <pc:sldMk cId="2972235488" sldId="258"/>
        </pc:sldMkLst>
        <pc:spChg chg="mod ord">
          <ac:chgData name="Nazire Ata" userId="13fea93c569eaab6" providerId="LiveId" clId="{AF58C39D-1DC1-4683-9754-68D09629BF77}" dt="2021-11-19T14:21:57.685" v="409" actId="26606"/>
          <ac:spMkLst>
            <pc:docMk/>
            <pc:sldMk cId="2972235488" sldId="258"/>
            <ac:spMk id="2" creationId="{C8108895-C713-48C4-A70F-FAF486DE8184}"/>
          </ac:spMkLst>
        </pc:spChg>
        <pc:spChg chg="del">
          <ac:chgData name="Nazire Ata" userId="13fea93c569eaab6" providerId="LiveId" clId="{AF58C39D-1DC1-4683-9754-68D09629BF77}" dt="2021-11-19T14:15:14.950" v="359" actId="478"/>
          <ac:spMkLst>
            <pc:docMk/>
            <pc:sldMk cId="2972235488" sldId="258"/>
            <ac:spMk id="3" creationId="{396AAB66-7F04-4E75-9E55-171AAEE00FF3}"/>
          </ac:spMkLst>
        </pc:spChg>
        <pc:spChg chg="add del mod">
          <ac:chgData name="Nazire Ata" userId="13fea93c569eaab6" providerId="LiveId" clId="{AF58C39D-1DC1-4683-9754-68D09629BF77}" dt="2021-11-19T14:20:18.821" v="393" actId="478"/>
          <ac:spMkLst>
            <pc:docMk/>
            <pc:sldMk cId="2972235488" sldId="258"/>
            <ac:spMk id="6" creationId="{152BC8B2-03CB-4E59-A672-2A6D4B94259B}"/>
          </ac:spMkLst>
        </pc:spChg>
        <pc:spChg chg="add del mod">
          <ac:chgData name="Nazire Ata" userId="13fea93c569eaab6" providerId="LiveId" clId="{AF58C39D-1DC1-4683-9754-68D09629BF77}" dt="2021-11-19T14:17:07.675" v="391" actId="478"/>
          <ac:spMkLst>
            <pc:docMk/>
            <pc:sldMk cId="2972235488" sldId="258"/>
            <ac:spMk id="7" creationId="{CCD843DD-ECDB-4C32-BDB7-08DA0FEB0E90}"/>
          </ac:spMkLst>
        </pc:spChg>
        <pc:spChg chg="add del mod">
          <ac:chgData name="Nazire Ata" userId="13fea93c569eaab6" providerId="LiveId" clId="{AF58C39D-1DC1-4683-9754-68D09629BF77}" dt="2021-11-19T14:17:07.181" v="390" actId="478"/>
          <ac:spMkLst>
            <pc:docMk/>
            <pc:sldMk cId="2972235488" sldId="258"/>
            <ac:spMk id="8" creationId="{680B7A75-E4A6-49C7-96DD-E974DE71DF93}"/>
          </ac:spMkLst>
        </pc:spChg>
        <pc:spChg chg="add del mod">
          <ac:chgData name="Nazire Ata" userId="13fea93c569eaab6" providerId="LiveId" clId="{AF58C39D-1DC1-4683-9754-68D09629BF77}" dt="2021-11-19T14:17:05.354" v="389" actId="478"/>
          <ac:spMkLst>
            <pc:docMk/>
            <pc:sldMk cId="2972235488" sldId="258"/>
            <ac:spMk id="9" creationId="{E1C53EA4-0B74-4FFD-B462-63C48CF5FEDA}"/>
          </ac:spMkLst>
        </pc:spChg>
        <pc:spChg chg="add del mod ord">
          <ac:chgData name="Nazire Ata" userId="13fea93c569eaab6" providerId="LiveId" clId="{AF58C39D-1DC1-4683-9754-68D09629BF77}" dt="2021-11-19T14:21:52.254" v="407"/>
          <ac:spMkLst>
            <pc:docMk/>
            <pc:sldMk cId="2972235488" sldId="258"/>
            <ac:spMk id="10" creationId="{30AB8DEC-EBE8-4DFF-B73E-81AF373EAF80}"/>
          </ac:spMkLst>
        </pc:spChg>
        <pc:spChg chg="add del mod">
          <ac:chgData name="Nazire Ata" userId="13fea93c569eaab6" providerId="LiveId" clId="{AF58C39D-1DC1-4683-9754-68D09629BF77}" dt="2021-11-19T14:22:27.125" v="413" actId="26606"/>
          <ac:spMkLst>
            <pc:docMk/>
            <pc:sldMk cId="2972235488" sldId="258"/>
            <ac:spMk id="15" creationId="{B9F15A5D-E8D0-439D-8FDF-11BB2C8B2DE5}"/>
          </ac:spMkLst>
        </pc:spChg>
        <pc:spChg chg="add mod">
          <ac:chgData name="Nazire Ata" userId="13fea93c569eaab6" providerId="LiveId" clId="{AF58C39D-1DC1-4683-9754-68D09629BF77}" dt="2021-11-19T14:27:46.579" v="460" actId="20577"/>
          <ac:spMkLst>
            <pc:docMk/>
            <pc:sldMk cId="2972235488" sldId="258"/>
            <ac:spMk id="16" creationId="{CEC1D33F-6128-4285-8CF6-0B624AE6DD52}"/>
          </ac:spMkLst>
        </pc:spChg>
        <pc:spChg chg="add mod">
          <ac:chgData name="Nazire Ata" userId="13fea93c569eaab6" providerId="LiveId" clId="{AF58C39D-1DC1-4683-9754-68D09629BF77}" dt="2021-11-19T14:28:53.525" v="483" actId="20577"/>
          <ac:spMkLst>
            <pc:docMk/>
            <pc:sldMk cId="2972235488" sldId="258"/>
            <ac:spMk id="21" creationId="{730A184C-C689-448A-8C6B-F64B669585C7}"/>
          </ac:spMkLst>
        </pc:spChg>
        <pc:spChg chg="add mod">
          <ac:chgData name="Nazire Ata" userId="13fea93c569eaab6" providerId="LiveId" clId="{AF58C39D-1DC1-4683-9754-68D09629BF77}" dt="2021-11-19T14:28:55.837" v="484" actId="20577"/>
          <ac:spMkLst>
            <pc:docMk/>
            <pc:sldMk cId="2972235488" sldId="258"/>
            <ac:spMk id="22" creationId="{33DB0BF0-588D-4613-90EC-3BA66812BF2A}"/>
          </ac:spMkLst>
        </pc:spChg>
        <pc:spChg chg="add mod">
          <ac:chgData name="Nazire Ata" userId="13fea93c569eaab6" providerId="LiveId" clId="{AF58C39D-1DC1-4683-9754-68D09629BF77}" dt="2021-11-19T14:28:58.209" v="486" actId="20577"/>
          <ac:spMkLst>
            <pc:docMk/>
            <pc:sldMk cId="2972235488" sldId="258"/>
            <ac:spMk id="23" creationId="{5791F353-DB1C-4844-9A82-CE0FA63D6D43}"/>
          </ac:spMkLst>
        </pc:spChg>
        <pc:spChg chg="add mod">
          <ac:chgData name="Nazire Ata" userId="13fea93c569eaab6" providerId="LiveId" clId="{AF58C39D-1DC1-4683-9754-68D09629BF77}" dt="2021-11-19T14:28:50.653" v="479" actId="20577"/>
          <ac:spMkLst>
            <pc:docMk/>
            <pc:sldMk cId="2972235488" sldId="258"/>
            <ac:spMk id="24" creationId="{9305664E-0978-46AC-8D0A-0A5CE5461E06}"/>
          </ac:spMkLst>
        </pc:spChg>
        <pc:spChg chg="add del">
          <ac:chgData name="Nazire Ata" userId="13fea93c569eaab6" providerId="LiveId" clId="{AF58C39D-1DC1-4683-9754-68D09629BF77}" dt="2021-11-19T14:22:27.125" v="413" actId="26606"/>
          <ac:spMkLst>
            <pc:docMk/>
            <pc:sldMk cId="2972235488" sldId="258"/>
            <ac:spMk id="71" creationId="{7AD7C5BE-418C-4A44-91BF-28E411F75BCA}"/>
          </ac:spMkLst>
        </pc:spChg>
        <pc:spChg chg="add">
          <ac:chgData name="Nazire Ata" userId="13fea93c569eaab6" providerId="LiveId" clId="{AF58C39D-1DC1-4683-9754-68D09629BF77}" dt="2021-11-19T14:22:27.125" v="413" actId="26606"/>
          <ac:spMkLst>
            <pc:docMk/>
            <pc:sldMk cId="2972235488" sldId="258"/>
            <ac:spMk id="137" creationId="{7AD7C5BE-418C-4A44-91BF-28E411F75BCA}"/>
          </ac:spMkLst>
        </pc:spChg>
        <pc:grpChg chg="del mod">
          <ac:chgData name="Nazire Ata" userId="13fea93c569eaab6" providerId="LiveId" clId="{AF58C39D-1DC1-4683-9754-68D09629BF77}" dt="2021-11-23T19:10:04.777" v="7775"/>
          <ac:grpSpMkLst>
            <pc:docMk/>
            <pc:sldMk cId="2972235488" sldId="258"/>
            <ac:grpSpMk id="7" creationId="{795726BA-CC5B-4694-B016-8E8CAB959FC3}"/>
          </ac:grpSpMkLst>
        </pc:grpChg>
        <pc:grpChg chg="del mod">
          <ac:chgData name="Nazire Ata" userId="13fea93c569eaab6" providerId="LiveId" clId="{AF58C39D-1DC1-4683-9754-68D09629BF77}" dt="2021-11-23T19:10:10.035" v="7777"/>
          <ac:grpSpMkLst>
            <pc:docMk/>
            <pc:sldMk cId="2972235488" sldId="258"/>
            <ac:grpSpMk id="9" creationId="{76DCCB59-25BA-4631-AFF3-49950478CE3C}"/>
          </ac:grpSpMkLst>
        </pc:grpChg>
        <pc:grpChg chg="del mod">
          <ac:chgData name="Nazire Ata" userId="13fea93c569eaab6" providerId="LiveId" clId="{AF58C39D-1DC1-4683-9754-68D09629BF77}" dt="2021-11-21T21:27:26.966" v="6512"/>
          <ac:grpSpMkLst>
            <pc:docMk/>
            <pc:sldMk cId="2972235488" sldId="258"/>
            <ac:grpSpMk id="11" creationId="{74799C4F-559D-4F3E-A59A-C35B486E6339}"/>
          </ac:grpSpMkLst>
        </pc:grpChg>
        <pc:grpChg chg="del mod">
          <ac:chgData name="Nazire Ata" userId="13fea93c569eaab6" providerId="LiveId" clId="{AF58C39D-1DC1-4683-9754-68D09629BF77}" dt="2021-11-23T19:27:05.951" v="7974"/>
          <ac:grpSpMkLst>
            <pc:docMk/>
            <pc:sldMk cId="2972235488" sldId="258"/>
            <ac:grpSpMk id="11" creationId="{B25224AD-CDFA-4AF8-B120-03020F5622B8}"/>
          </ac:grpSpMkLst>
        </pc:grpChg>
        <pc:grpChg chg="del mod">
          <ac:chgData name="Nazire Ata" userId="13fea93c569eaab6" providerId="LiveId" clId="{AF58C39D-1DC1-4683-9754-68D09629BF77}" dt="2021-11-21T21:27:30.371" v="6516"/>
          <ac:grpSpMkLst>
            <pc:docMk/>
            <pc:sldMk cId="2972235488" sldId="258"/>
            <ac:grpSpMk id="13" creationId="{3DF76DC6-6DAA-45CD-9938-C8EA658975EC}"/>
          </ac:grpSpMkLst>
        </pc:grpChg>
        <pc:grpChg chg="del mod">
          <ac:chgData name="Nazire Ata" userId="13fea93c569eaab6" providerId="LiveId" clId="{AF58C39D-1DC1-4683-9754-68D09629BF77}" dt="2021-11-23T19:27:05.949" v="7963"/>
          <ac:grpSpMkLst>
            <pc:docMk/>
            <pc:sldMk cId="2972235488" sldId="258"/>
            <ac:grpSpMk id="15" creationId="{3D90F926-D442-4E13-B70A-BAA0EC75C4E5}"/>
          </ac:grpSpMkLst>
        </pc:grpChg>
        <pc:grpChg chg="del mod">
          <ac:chgData name="Nazire Ata" userId="13fea93c569eaab6" providerId="LiveId" clId="{AF58C39D-1DC1-4683-9754-68D09629BF77}" dt="2021-11-23T19:27:05.956" v="8012"/>
          <ac:grpSpMkLst>
            <pc:docMk/>
            <pc:sldMk cId="2972235488" sldId="258"/>
            <ac:grpSpMk id="20" creationId="{2FFB80AB-E2D5-4973-AB1D-16714D4A67D9}"/>
          </ac:grpSpMkLst>
        </pc:grpChg>
        <pc:grpChg chg="del mod">
          <ac:chgData name="Nazire Ata" userId="13fea93c569eaab6" providerId="LiveId" clId="{AF58C39D-1DC1-4683-9754-68D09629BF77}" dt="2021-11-21T21:27:41.650" v="6525"/>
          <ac:grpSpMkLst>
            <pc:docMk/>
            <pc:sldMk cId="2972235488" sldId="258"/>
            <ac:grpSpMk id="20" creationId="{FD74B953-FAD6-46D7-B4F2-9026FB8A30BF}"/>
          </ac:grpSpMkLst>
        </pc:grpChg>
        <pc:grpChg chg="del mod">
          <ac:chgData name="Nazire Ata" userId="13fea93c569eaab6" providerId="LiveId" clId="{AF58C39D-1DC1-4683-9754-68D09629BF77}" dt="2021-11-21T21:27:47.738" v="6531"/>
          <ac:grpSpMkLst>
            <pc:docMk/>
            <pc:sldMk cId="2972235488" sldId="258"/>
            <ac:grpSpMk id="26" creationId="{8117AE52-ED97-49D2-A4E3-EDE18F1AF860}"/>
          </ac:grpSpMkLst>
        </pc:grpChg>
        <pc:grpChg chg="del mod">
          <ac:chgData name="Nazire Ata" userId="13fea93c569eaab6" providerId="LiveId" clId="{AF58C39D-1DC1-4683-9754-68D09629BF77}" dt="2021-11-23T19:27:05.957" v="8013"/>
          <ac:grpSpMkLst>
            <pc:docMk/>
            <pc:sldMk cId="2972235488" sldId="258"/>
            <ac:grpSpMk id="28" creationId="{3479A8D8-F9A1-4782-9112-9A2BC788F1A5}"/>
          </ac:grpSpMkLst>
        </pc:grpChg>
        <pc:grpChg chg="del mod">
          <ac:chgData name="Nazire Ata" userId="13fea93c569eaab6" providerId="LiveId" clId="{AF58C39D-1DC1-4683-9754-68D09629BF77}" dt="2021-11-23T19:27:05.955" v="8005"/>
          <ac:grpSpMkLst>
            <pc:docMk/>
            <pc:sldMk cId="2972235488" sldId="258"/>
            <ac:grpSpMk id="31" creationId="{12242AAD-F6E6-4BE1-AB1D-CAC4897055D8}"/>
          </ac:grpSpMkLst>
        </pc:grpChg>
        <pc:grpChg chg="del mod">
          <ac:chgData name="Nazire Ata" userId="13fea93c569eaab6" providerId="LiveId" clId="{AF58C39D-1DC1-4683-9754-68D09629BF77}" dt="2021-11-21T21:27:55.451" v="6543"/>
          <ac:grpSpMkLst>
            <pc:docMk/>
            <pc:sldMk cId="2972235488" sldId="258"/>
            <ac:grpSpMk id="32" creationId="{A724A01A-8A62-4A36-808A-6F01AE2DE7FD}"/>
          </ac:grpSpMkLst>
        </pc:grpChg>
        <pc:grpChg chg="del mod">
          <ac:chgData name="Nazire Ata" userId="13fea93c569eaab6" providerId="LiveId" clId="{AF58C39D-1DC1-4683-9754-68D09629BF77}" dt="2021-11-23T19:24:47.420" v="7852"/>
          <ac:grpSpMkLst>
            <pc:docMk/>
            <pc:sldMk cId="2972235488" sldId="258"/>
            <ac:grpSpMk id="45" creationId="{C2341C2B-9C14-45E0-99E3-93024F33596B}"/>
          </ac:grpSpMkLst>
        </pc:grpChg>
        <pc:grpChg chg="del mod">
          <ac:chgData name="Nazire Ata" userId="13fea93c569eaab6" providerId="LiveId" clId="{AF58C39D-1DC1-4683-9754-68D09629BF77}" dt="2021-11-23T19:27:05.957" v="8016"/>
          <ac:grpSpMkLst>
            <pc:docMk/>
            <pc:sldMk cId="2972235488" sldId="258"/>
            <ac:grpSpMk id="46" creationId="{8B26A221-0659-42DA-AC20-0536DD9E51EC}"/>
          </ac:grpSpMkLst>
        </pc:grpChg>
        <pc:grpChg chg="del mod">
          <ac:chgData name="Nazire Ata" userId="13fea93c569eaab6" providerId="LiveId" clId="{AF58C39D-1DC1-4683-9754-68D09629BF77}" dt="2021-11-23T19:27:05.958" v="8025"/>
          <ac:grpSpMkLst>
            <pc:docMk/>
            <pc:sldMk cId="2972235488" sldId="258"/>
            <ac:grpSpMk id="47" creationId="{A3177FD4-FA8F-4B20-8A19-4F86E4A8A1EA}"/>
          </ac:grpSpMkLst>
        </pc:grpChg>
        <pc:grpChg chg="del mod">
          <ac:chgData name="Nazire Ata" userId="13fea93c569eaab6" providerId="LiveId" clId="{AF58C39D-1DC1-4683-9754-68D09629BF77}" dt="2021-11-23T19:27:05.953" v="7989"/>
          <ac:grpSpMkLst>
            <pc:docMk/>
            <pc:sldMk cId="2972235488" sldId="258"/>
            <ac:grpSpMk id="51" creationId="{1C0AEBB5-3CBF-4BAB-9B8B-9FD02CDCB158}"/>
          </ac:grpSpMkLst>
        </pc:grpChg>
        <pc:grpChg chg="del mod">
          <ac:chgData name="Nazire Ata" userId="13fea93c569eaab6" providerId="LiveId" clId="{AF58C39D-1DC1-4683-9754-68D09629BF77}" dt="2021-11-21T21:29:42.305" v="6664"/>
          <ac:grpSpMkLst>
            <pc:docMk/>
            <pc:sldMk cId="2972235488" sldId="258"/>
            <ac:grpSpMk id="51" creationId="{E8E0F947-27F8-444D-BF98-DF4CC6BB0854}"/>
          </ac:grpSpMkLst>
        </pc:grpChg>
        <pc:grpChg chg="del mod">
          <ac:chgData name="Nazire Ata" userId="13fea93c569eaab6" providerId="LiveId" clId="{AF58C39D-1DC1-4683-9754-68D09629BF77}" dt="2021-11-21T21:28:27.798" v="6575"/>
          <ac:grpSpMkLst>
            <pc:docMk/>
            <pc:sldMk cId="2972235488" sldId="258"/>
            <ac:grpSpMk id="129" creationId="{801E6FE2-726D-4863-A83C-F3AB4F428570}"/>
          </ac:grpSpMkLst>
        </pc:grpChg>
        <pc:grpChg chg="del mod">
          <ac:chgData name="Nazire Ata" userId="13fea93c569eaab6" providerId="LiveId" clId="{AF58C39D-1DC1-4683-9754-68D09629BF77}" dt="2021-11-23T19:27:05.956" v="8006"/>
          <ac:grpSpMkLst>
            <pc:docMk/>
            <pc:sldMk cId="2972235488" sldId="258"/>
            <ac:grpSpMk id="129" creationId="{91BD36F7-EA83-4E98-9905-C0120D94E261}"/>
          </ac:grpSpMkLst>
        </pc:grpChg>
        <pc:grpChg chg="del mod">
          <ac:chgData name="Nazire Ata" userId="13fea93c569eaab6" providerId="LiveId" clId="{AF58C39D-1DC1-4683-9754-68D09629BF77}" dt="2021-11-23T19:27:05.955" v="8000"/>
          <ac:grpSpMkLst>
            <pc:docMk/>
            <pc:sldMk cId="2972235488" sldId="258"/>
            <ac:grpSpMk id="130" creationId="{86ED3B97-6650-4301-B4DD-735EE3655324}"/>
          </ac:grpSpMkLst>
        </pc:grpChg>
        <pc:grpChg chg="del mod">
          <ac:chgData name="Nazire Ata" userId="13fea93c569eaab6" providerId="LiveId" clId="{AF58C39D-1DC1-4683-9754-68D09629BF77}" dt="2021-11-21T21:29:42.306" v="6670"/>
          <ac:grpSpMkLst>
            <pc:docMk/>
            <pc:sldMk cId="2972235488" sldId="258"/>
            <ac:grpSpMk id="130" creationId="{B49819B8-4201-43E7-B7A1-07CA2756919C}"/>
          </ac:grpSpMkLst>
        </pc:grpChg>
        <pc:grpChg chg="del mod">
          <ac:chgData name="Nazire Ata" userId="13fea93c569eaab6" providerId="LiveId" clId="{AF58C39D-1DC1-4683-9754-68D09629BF77}" dt="2021-11-23T19:27:05.954" v="7999"/>
          <ac:grpSpMkLst>
            <pc:docMk/>
            <pc:sldMk cId="2972235488" sldId="258"/>
            <ac:grpSpMk id="131" creationId="{2E7D4C9F-5F40-44E2-BA37-CB3D2F20186E}"/>
          </ac:grpSpMkLst>
        </pc:grpChg>
        <pc:grpChg chg="del mod">
          <ac:chgData name="Nazire Ata" userId="13fea93c569eaab6" providerId="LiveId" clId="{AF58C39D-1DC1-4683-9754-68D09629BF77}" dt="2021-11-21T21:29:42.304" v="6652"/>
          <ac:grpSpMkLst>
            <pc:docMk/>
            <pc:sldMk cId="2972235488" sldId="258"/>
            <ac:grpSpMk id="136" creationId="{480DF5C8-B9C6-4B20-9DF7-6D0264CF6FC5}"/>
          </ac:grpSpMkLst>
        </pc:grpChg>
        <pc:grpChg chg="del mod">
          <ac:chgData name="Nazire Ata" userId="13fea93c569eaab6" providerId="LiveId" clId="{AF58C39D-1DC1-4683-9754-68D09629BF77}" dt="2021-11-23T19:24:47.420" v="7849"/>
          <ac:grpSpMkLst>
            <pc:docMk/>
            <pc:sldMk cId="2972235488" sldId="258"/>
            <ac:grpSpMk id="138" creationId="{C1ABDCD0-4505-43B7-9F75-E65332B53876}"/>
          </ac:grpSpMkLst>
        </pc:grpChg>
        <pc:grpChg chg="del mod">
          <ac:chgData name="Nazire Ata" userId="13fea93c569eaab6" providerId="LiveId" clId="{AF58C39D-1DC1-4683-9754-68D09629BF77}" dt="2021-11-23T19:24:33.259" v="7839"/>
          <ac:grpSpMkLst>
            <pc:docMk/>
            <pc:sldMk cId="2972235488" sldId="258"/>
            <ac:grpSpMk id="144" creationId="{D6C6FB76-2BB6-4822-B8A0-ED7CC9DFB31E}"/>
          </ac:grpSpMkLst>
        </pc:grpChg>
        <pc:grpChg chg="del mod">
          <ac:chgData name="Nazire Ata" userId="13fea93c569eaab6" providerId="LiveId" clId="{AF58C39D-1DC1-4683-9754-68D09629BF77}" dt="2021-11-21T21:29:42.304" v="6654"/>
          <ac:grpSpMkLst>
            <pc:docMk/>
            <pc:sldMk cId="2972235488" sldId="258"/>
            <ac:grpSpMk id="145" creationId="{D8A9FFF7-C595-49AA-A365-4221DAC779C4}"/>
          </ac:grpSpMkLst>
        </pc:grpChg>
        <pc:grpChg chg="del mod">
          <ac:chgData name="Nazire Ata" userId="13fea93c569eaab6" providerId="LiveId" clId="{AF58C39D-1DC1-4683-9754-68D09629BF77}" dt="2021-11-23T19:24:47.421" v="7856"/>
          <ac:grpSpMkLst>
            <pc:docMk/>
            <pc:sldMk cId="2972235488" sldId="258"/>
            <ac:grpSpMk id="146" creationId="{8F6E49E8-4567-4C77-892E-73431BEAB850}"/>
          </ac:grpSpMkLst>
        </pc:grpChg>
        <pc:grpChg chg="del mod">
          <ac:chgData name="Nazire Ata" userId="13fea93c569eaab6" providerId="LiveId" clId="{AF58C39D-1DC1-4683-9754-68D09629BF77}" dt="2021-11-21T21:29:42.301" v="6626"/>
          <ac:grpSpMkLst>
            <pc:docMk/>
            <pc:sldMk cId="2972235488" sldId="258"/>
            <ac:grpSpMk id="146" creationId="{BF99A15E-5214-48F3-91DE-377473D4F617}"/>
          </ac:grpSpMkLst>
        </pc:grpChg>
        <pc:grpChg chg="del mod">
          <ac:chgData name="Nazire Ata" userId="13fea93c569eaab6" providerId="LiveId" clId="{AF58C39D-1DC1-4683-9754-68D09629BF77}" dt="2021-11-21T21:29:42.302" v="6637"/>
          <ac:grpSpMkLst>
            <pc:docMk/>
            <pc:sldMk cId="2972235488" sldId="258"/>
            <ac:grpSpMk id="147" creationId="{E246C0A3-C75B-4273-B4AF-969758D8DB89}"/>
          </ac:grpSpMkLst>
        </pc:grpChg>
        <pc:grpChg chg="del mod">
          <ac:chgData name="Nazire Ata" userId="13fea93c569eaab6" providerId="LiveId" clId="{AF58C39D-1DC1-4683-9754-68D09629BF77}" dt="2021-11-23T19:25:04.460" v="7866"/>
          <ac:grpSpMkLst>
            <pc:docMk/>
            <pc:sldMk cId="2972235488" sldId="258"/>
            <ac:grpSpMk id="150" creationId="{31584AD5-D527-47EF-A2F1-604E8BD924A8}"/>
          </ac:grpSpMkLst>
        </pc:grpChg>
        <pc:grpChg chg="del mod">
          <ac:chgData name="Nazire Ata" userId="13fea93c569eaab6" providerId="LiveId" clId="{AF58C39D-1DC1-4683-9754-68D09629BF77}" dt="2021-11-21T21:29:42.303" v="6641"/>
          <ac:grpSpMkLst>
            <pc:docMk/>
            <pc:sldMk cId="2972235488" sldId="258"/>
            <ac:grpSpMk id="151" creationId="{819783FE-7B00-4B49-9615-724E644D0FBE}"/>
          </ac:grpSpMkLst>
        </pc:grpChg>
        <pc:grpChg chg="del mod">
          <ac:chgData name="Nazire Ata" userId="13fea93c569eaab6" providerId="LiveId" clId="{AF58C39D-1DC1-4683-9754-68D09629BF77}" dt="2021-11-23T19:26:16.528" v="7923"/>
          <ac:grpSpMkLst>
            <pc:docMk/>
            <pc:sldMk cId="2972235488" sldId="258"/>
            <ac:grpSpMk id="154" creationId="{624886DE-C43D-4CC2-A325-69F606327D23}"/>
          </ac:grpSpMkLst>
        </pc:grpChg>
        <pc:grpChg chg="del mod">
          <ac:chgData name="Nazire Ata" userId="13fea93c569eaab6" providerId="LiveId" clId="{AF58C39D-1DC1-4683-9754-68D09629BF77}" dt="2021-11-23T19:25:53.891" v="7906"/>
          <ac:grpSpMkLst>
            <pc:docMk/>
            <pc:sldMk cId="2972235488" sldId="258"/>
            <ac:grpSpMk id="162" creationId="{5CE82247-C93F-4EDA-B0CE-DFF585A6C43E}"/>
          </ac:grpSpMkLst>
        </pc:grpChg>
        <pc:grpChg chg="del mod">
          <ac:chgData name="Nazire Ata" userId="13fea93c569eaab6" providerId="LiveId" clId="{AF58C39D-1DC1-4683-9754-68D09629BF77}" dt="2021-11-21T21:29:42.302" v="6639"/>
          <ac:grpSpMkLst>
            <pc:docMk/>
            <pc:sldMk cId="2972235488" sldId="258"/>
            <ac:grpSpMk id="162" creationId="{FA9931BE-E940-4577-BFA5-D285165A891D}"/>
          </ac:grpSpMkLst>
        </pc:grpChg>
        <pc:grpChg chg="del mod">
          <ac:chgData name="Nazire Ata" userId="13fea93c569eaab6" providerId="LiveId" clId="{AF58C39D-1DC1-4683-9754-68D09629BF77}" dt="2021-11-21T21:29:42.304" v="6648"/>
          <ac:grpSpMkLst>
            <pc:docMk/>
            <pc:sldMk cId="2972235488" sldId="258"/>
            <ac:grpSpMk id="163" creationId="{4C7C7492-1AE7-409B-AE0C-A9EF3FC6A0B3}"/>
          </ac:grpSpMkLst>
        </pc:grpChg>
        <pc:grpChg chg="del mod">
          <ac:chgData name="Nazire Ata" userId="13fea93c569eaab6" providerId="LiveId" clId="{AF58C39D-1DC1-4683-9754-68D09629BF77}" dt="2021-11-21T21:29:42.303" v="6644"/>
          <ac:grpSpMkLst>
            <pc:docMk/>
            <pc:sldMk cId="2972235488" sldId="258"/>
            <ac:grpSpMk id="164" creationId="{0AE5CA64-2FCE-41B6-A032-07771D524590}"/>
          </ac:grpSpMkLst>
        </pc:grpChg>
        <pc:grpChg chg="del mod">
          <ac:chgData name="Nazire Ata" userId="13fea93c569eaab6" providerId="LiveId" clId="{AF58C39D-1DC1-4683-9754-68D09629BF77}" dt="2021-11-23T19:25:29.961" v="7881"/>
          <ac:grpSpMkLst>
            <pc:docMk/>
            <pc:sldMk cId="2972235488" sldId="258"/>
            <ac:grpSpMk id="166" creationId="{0DCD3669-8346-4F2C-BFF3-34118371D098}"/>
          </ac:grpSpMkLst>
        </pc:grpChg>
        <pc:grpChg chg="del mod">
          <ac:chgData name="Nazire Ata" userId="13fea93c569eaab6" providerId="LiveId" clId="{AF58C39D-1DC1-4683-9754-68D09629BF77}" dt="2021-11-23T19:25:32.820" v="7884"/>
          <ac:grpSpMkLst>
            <pc:docMk/>
            <pc:sldMk cId="2972235488" sldId="258"/>
            <ac:grpSpMk id="168" creationId="{ECEFD046-7C6B-4E56-AF55-6C4EF544EBE4}"/>
          </ac:grpSpMkLst>
        </pc:grpChg>
        <pc:grpChg chg="del mod">
          <ac:chgData name="Nazire Ata" userId="13fea93c569eaab6" providerId="LiveId" clId="{AF58C39D-1DC1-4683-9754-68D09629BF77}" dt="2021-11-21T21:29:42.301" v="6628"/>
          <ac:grpSpMkLst>
            <pc:docMk/>
            <pc:sldMk cId="2972235488" sldId="258"/>
            <ac:grpSpMk id="169" creationId="{D46BF0B7-B948-4779-9988-0C924107A093}"/>
          </ac:grpSpMkLst>
        </pc:grpChg>
        <pc:grpChg chg="del mod">
          <ac:chgData name="Nazire Ata" userId="13fea93c569eaab6" providerId="LiveId" clId="{AF58C39D-1DC1-4683-9754-68D09629BF77}" dt="2021-11-23T19:25:34.792" v="7889"/>
          <ac:grpSpMkLst>
            <pc:docMk/>
            <pc:sldMk cId="2972235488" sldId="258"/>
            <ac:grpSpMk id="171" creationId="{81A4301B-8C24-4B39-94E5-6ADC792BA286}"/>
          </ac:grpSpMkLst>
        </pc:grpChg>
        <pc:grpChg chg="del mod">
          <ac:chgData name="Nazire Ata" userId="13fea93c569eaab6" providerId="LiveId" clId="{AF58C39D-1DC1-4683-9754-68D09629BF77}" dt="2021-11-23T19:25:53.891" v="7906"/>
          <ac:grpSpMkLst>
            <pc:docMk/>
            <pc:sldMk cId="2972235488" sldId="258"/>
            <ac:grpSpMk id="176" creationId="{EFAE9AFF-F600-47DF-A8FA-5B999DC27A32}"/>
          </ac:grpSpMkLst>
        </pc:grpChg>
        <pc:grpChg chg="del mod">
          <ac:chgData name="Nazire Ata" userId="13fea93c569eaab6" providerId="LiveId" clId="{AF58C39D-1DC1-4683-9754-68D09629BF77}" dt="2021-11-21T21:31:33.724" v="6770"/>
          <ac:grpSpMkLst>
            <pc:docMk/>
            <pc:sldMk cId="2972235488" sldId="258"/>
            <ac:grpSpMk id="178" creationId="{A875912E-4064-4E81-83E6-5330770AAAFC}"/>
          </ac:grpSpMkLst>
        </pc:grpChg>
        <pc:grpChg chg="del mod">
          <ac:chgData name="Nazire Ata" userId="13fea93c569eaab6" providerId="LiveId" clId="{AF58C39D-1DC1-4683-9754-68D09629BF77}" dt="2021-11-23T19:25:44.672" v="7899"/>
          <ac:grpSpMkLst>
            <pc:docMk/>
            <pc:sldMk cId="2972235488" sldId="258"/>
            <ac:grpSpMk id="180" creationId="{26D510E0-B6F0-4DCD-BA08-65820B96D885}"/>
          </ac:grpSpMkLst>
        </pc:grpChg>
        <pc:grpChg chg="del mod">
          <ac:chgData name="Nazire Ata" userId="13fea93c569eaab6" providerId="LiveId" clId="{AF58C39D-1DC1-4683-9754-68D09629BF77}" dt="2021-11-21T21:30:10.448" v="6692"/>
          <ac:grpSpMkLst>
            <pc:docMk/>
            <pc:sldMk cId="2972235488" sldId="258"/>
            <ac:grpSpMk id="184" creationId="{2875DA10-A5CB-4240-8BAF-B74663F738D0}"/>
          </ac:grpSpMkLst>
        </pc:grpChg>
        <pc:grpChg chg="del mod">
          <ac:chgData name="Nazire Ata" userId="13fea93c569eaab6" providerId="LiveId" clId="{AF58C39D-1DC1-4683-9754-68D09629BF77}" dt="2021-11-23T19:26:23.227" v="7927"/>
          <ac:grpSpMkLst>
            <pc:docMk/>
            <pc:sldMk cId="2972235488" sldId="258"/>
            <ac:grpSpMk id="186" creationId="{AEA69DFE-D3CD-401D-B38D-CED9B2718076}"/>
          </ac:grpSpMkLst>
        </pc:grpChg>
        <pc:grpChg chg="del mod">
          <ac:chgData name="Nazire Ata" userId="13fea93c569eaab6" providerId="LiveId" clId="{AF58C39D-1DC1-4683-9754-68D09629BF77}" dt="2021-11-21T21:31:33.724" v="6770"/>
          <ac:grpSpMkLst>
            <pc:docMk/>
            <pc:sldMk cId="2972235488" sldId="258"/>
            <ac:grpSpMk id="186" creationId="{BB327DE5-9DB9-44DF-A212-513F89C6DEE8}"/>
          </ac:grpSpMkLst>
        </pc:grpChg>
        <pc:grpChg chg="del mod">
          <ac:chgData name="Nazire Ata" userId="13fea93c569eaab6" providerId="LiveId" clId="{AF58C39D-1DC1-4683-9754-68D09629BF77}" dt="2021-11-21T21:30:17.044" v="6699"/>
          <ac:grpSpMkLst>
            <pc:docMk/>
            <pc:sldMk cId="2972235488" sldId="258"/>
            <ac:grpSpMk id="189" creationId="{EF369C1E-6A5E-4B54-AF0E-BC2BA68254D7}"/>
          </ac:grpSpMkLst>
        </pc:grpChg>
        <pc:grpChg chg="del mod">
          <ac:chgData name="Nazire Ata" userId="13fea93c569eaab6" providerId="LiveId" clId="{AF58C39D-1DC1-4683-9754-68D09629BF77}" dt="2021-11-23T19:26:23.227" v="7927"/>
          <ac:grpSpMkLst>
            <pc:docMk/>
            <pc:sldMk cId="2972235488" sldId="258"/>
            <ac:grpSpMk id="190" creationId="{B4A588F6-E8DB-4739-B95D-71C61C44CA87}"/>
          </ac:grpSpMkLst>
        </pc:grpChg>
        <pc:grpChg chg="del mod">
          <ac:chgData name="Nazire Ata" userId="13fea93c569eaab6" providerId="LiveId" clId="{AF58C39D-1DC1-4683-9754-68D09629BF77}" dt="2021-11-23T19:26:16.528" v="7923"/>
          <ac:grpSpMkLst>
            <pc:docMk/>
            <pc:sldMk cId="2972235488" sldId="258"/>
            <ac:grpSpMk id="1025" creationId="{041C8503-1D56-497F-92E1-512BA6F6B353}"/>
          </ac:grpSpMkLst>
        </pc:grpChg>
        <pc:grpChg chg="del mod">
          <ac:chgData name="Nazire Ata" userId="13fea93c569eaab6" providerId="LiveId" clId="{AF58C39D-1DC1-4683-9754-68D09629BF77}" dt="2021-11-21T21:30:22.349" v="6704"/>
          <ac:grpSpMkLst>
            <pc:docMk/>
            <pc:sldMk cId="2972235488" sldId="258"/>
            <ac:grpSpMk id="1025" creationId="{26A6B42C-219E-4275-937D-12D2FBF22E82}"/>
          </ac:grpSpMkLst>
        </pc:grpChg>
        <pc:grpChg chg="del mod">
          <ac:chgData name="Nazire Ata" userId="13fea93c569eaab6" providerId="LiveId" clId="{AF58C39D-1DC1-4683-9754-68D09629BF77}" dt="2021-11-23T19:27:05.947" v="7954"/>
          <ac:grpSpMkLst>
            <pc:docMk/>
            <pc:sldMk cId="2972235488" sldId="258"/>
            <ac:grpSpMk id="1029" creationId="{7D0BE333-E4FB-4136-9E99-1C8F81A4CC56}"/>
          </ac:grpSpMkLst>
        </pc:grpChg>
        <pc:grpChg chg="del mod">
          <ac:chgData name="Nazire Ata" userId="13fea93c569eaab6" providerId="LiveId" clId="{AF58C39D-1DC1-4683-9754-68D09629BF77}" dt="2021-11-21T21:31:33.724" v="6770"/>
          <ac:grpSpMkLst>
            <pc:docMk/>
            <pc:sldMk cId="2972235488" sldId="258"/>
            <ac:grpSpMk id="1031" creationId="{1D71A468-6EF9-43BC-B7AD-21839AAB8637}"/>
          </ac:grpSpMkLst>
        </pc:grpChg>
        <pc:grpChg chg="del mod">
          <ac:chgData name="Nazire Ata" userId="13fea93c569eaab6" providerId="LiveId" clId="{AF58C39D-1DC1-4683-9754-68D09629BF77}" dt="2021-11-23T19:26:37.439" v="7940"/>
          <ac:grpSpMkLst>
            <pc:docMk/>
            <pc:sldMk cId="2972235488" sldId="258"/>
            <ac:grpSpMk id="1033" creationId="{1A1D933C-0DEB-42F4-A5AB-F27773AAC89B}"/>
          </ac:grpSpMkLst>
        </pc:grpChg>
        <pc:grpChg chg="del mod">
          <ac:chgData name="Nazire Ata" userId="13fea93c569eaab6" providerId="LiveId" clId="{AF58C39D-1DC1-4683-9754-68D09629BF77}" dt="2021-11-21T21:32:12.655" v="6833"/>
          <ac:grpSpMkLst>
            <pc:docMk/>
            <pc:sldMk cId="2972235488" sldId="258"/>
            <ac:grpSpMk id="1034" creationId="{40DE9942-F1C0-499E-B12F-22B305313EA7}"/>
          </ac:grpSpMkLst>
        </pc:grpChg>
        <pc:grpChg chg="del mod">
          <ac:chgData name="Nazire Ata" userId="13fea93c569eaab6" providerId="LiveId" clId="{AF58C39D-1DC1-4683-9754-68D09629BF77}" dt="2021-11-23T19:26:16.528" v="7923"/>
          <ac:grpSpMkLst>
            <pc:docMk/>
            <pc:sldMk cId="2972235488" sldId="258"/>
            <ac:grpSpMk id="1036" creationId="{408D1F5D-6D80-4132-B2F1-BC9A23F884BA}"/>
          </ac:grpSpMkLst>
        </pc:grpChg>
        <pc:grpChg chg="del mod">
          <ac:chgData name="Nazire Ata" userId="13fea93c569eaab6" providerId="LiveId" clId="{AF58C39D-1DC1-4683-9754-68D09629BF77}" dt="2021-11-21T21:32:12.648" v="6801"/>
          <ac:grpSpMkLst>
            <pc:docMk/>
            <pc:sldMk cId="2972235488" sldId="258"/>
            <ac:grpSpMk id="1037" creationId="{26968596-FA6E-4D31-9464-93A960C208C5}"/>
          </ac:grpSpMkLst>
        </pc:grpChg>
        <pc:grpChg chg="del mod">
          <ac:chgData name="Nazire Ata" userId="13fea93c569eaab6" providerId="LiveId" clId="{AF58C39D-1DC1-4683-9754-68D09629BF77}" dt="2021-11-23T19:27:05.961" v="8046"/>
          <ac:grpSpMkLst>
            <pc:docMk/>
            <pc:sldMk cId="2972235488" sldId="258"/>
            <ac:grpSpMk id="1043" creationId="{F7586239-12BF-44C6-8D1A-FB77C009DFD6}"/>
          </ac:grpSpMkLst>
        </pc:grpChg>
        <pc:grpChg chg="del mod">
          <ac:chgData name="Nazire Ata" userId="13fea93c569eaab6" providerId="LiveId" clId="{AF58C39D-1DC1-4683-9754-68D09629BF77}" dt="2021-11-23T19:27:05.955" v="8001"/>
          <ac:grpSpMkLst>
            <pc:docMk/>
            <pc:sldMk cId="2972235488" sldId="258"/>
            <ac:grpSpMk id="1044" creationId="{06DDEA5E-EF26-4178-B9D3-555D45468833}"/>
          </ac:grpSpMkLst>
        </pc:grpChg>
        <pc:grpChg chg="del mod">
          <ac:chgData name="Nazire Ata" userId="13fea93c569eaab6" providerId="LiveId" clId="{AF58C39D-1DC1-4683-9754-68D09629BF77}" dt="2021-11-21T21:32:12.662" v="6875"/>
          <ac:grpSpMkLst>
            <pc:docMk/>
            <pc:sldMk cId="2972235488" sldId="258"/>
            <ac:grpSpMk id="1045" creationId="{56C8C7F5-6EE7-4927-B3B9-5305258D21D1}"/>
          </ac:grpSpMkLst>
        </pc:grpChg>
        <pc:grpChg chg="del mod">
          <ac:chgData name="Nazire Ata" userId="13fea93c569eaab6" providerId="LiveId" clId="{AF58C39D-1DC1-4683-9754-68D09629BF77}" dt="2021-11-23T19:26:24.184" v="7929"/>
          <ac:grpSpMkLst>
            <pc:docMk/>
            <pc:sldMk cId="2972235488" sldId="258"/>
            <ac:grpSpMk id="1048" creationId="{FD3E9332-87BD-47F9-87CC-C05BD4645386}"/>
          </ac:grpSpMkLst>
        </pc:grpChg>
        <pc:grpChg chg="del mod">
          <ac:chgData name="Nazire Ata" userId="13fea93c569eaab6" providerId="LiveId" clId="{AF58C39D-1DC1-4683-9754-68D09629BF77}" dt="2021-11-23T19:27:05.961" v="8045"/>
          <ac:grpSpMkLst>
            <pc:docMk/>
            <pc:sldMk cId="2972235488" sldId="258"/>
            <ac:grpSpMk id="1050" creationId="{5722B915-D163-4926-B7F0-4DCC93322FA0}"/>
          </ac:grpSpMkLst>
        </pc:grpChg>
        <pc:grpChg chg="del mod">
          <ac:chgData name="Nazire Ata" userId="13fea93c569eaab6" providerId="LiveId" clId="{AF58C39D-1DC1-4683-9754-68D09629BF77}" dt="2021-11-23T19:27:05.951" v="7978"/>
          <ac:grpSpMkLst>
            <pc:docMk/>
            <pc:sldMk cId="2972235488" sldId="258"/>
            <ac:grpSpMk id="1057" creationId="{A879D45E-C452-4E86-A38D-FD1190BEE2AC}"/>
          </ac:grpSpMkLst>
        </pc:grpChg>
        <pc:grpChg chg="del mod">
          <ac:chgData name="Nazire Ata" userId="13fea93c569eaab6" providerId="LiveId" clId="{AF58C39D-1DC1-4683-9754-68D09629BF77}" dt="2021-11-23T19:27:05.953" v="7990"/>
          <ac:grpSpMkLst>
            <pc:docMk/>
            <pc:sldMk cId="2972235488" sldId="258"/>
            <ac:grpSpMk id="1058" creationId="{1EDC09CC-415E-42FF-911F-1EE34D1A9004}"/>
          </ac:grpSpMkLst>
        </pc:grpChg>
        <pc:grpChg chg="del mod">
          <ac:chgData name="Nazire Ata" userId="13fea93c569eaab6" providerId="LiveId" clId="{AF58C39D-1DC1-4683-9754-68D09629BF77}" dt="2021-11-21T21:31:33.724" v="6770"/>
          <ac:grpSpMkLst>
            <pc:docMk/>
            <pc:sldMk cId="2972235488" sldId="258"/>
            <ac:grpSpMk id="1059" creationId="{E6E95911-C581-4678-92A0-8E19AA8A03E0}"/>
          </ac:grpSpMkLst>
        </pc:grpChg>
        <pc:grpChg chg="del mod">
          <ac:chgData name="Nazire Ata" userId="13fea93c569eaab6" providerId="LiveId" clId="{AF58C39D-1DC1-4683-9754-68D09629BF77}" dt="2021-11-21T21:31:33.724" v="6770"/>
          <ac:grpSpMkLst>
            <pc:docMk/>
            <pc:sldMk cId="2972235488" sldId="258"/>
            <ac:grpSpMk id="1060" creationId="{7A8544D2-0364-4EC9-8CA0-C2CDF832C99A}"/>
          </ac:grpSpMkLst>
        </pc:grpChg>
        <pc:grpChg chg="del mod">
          <ac:chgData name="Nazire Ata" userId="13fea93c569eaab6" providerId="LiveId" clId="{AF58C39D-1DC1-4683-9754-68D09629BF77}" dt="2021-11-23T19:27:05.958" v="8028"/>
          <ac:grpSpMkLst>
            <pc:docMk/>
            <pc:sldMk cId="2972235488" sldId="258"/>
            <ac:grpSpMk id="1062" creationId="{1B78F4F5-6E06-4285-AED7-4CA19D8722E3}"/>
          </ac:grpSpMkLst>
        </pc:grpChg>
        <pc:grpChg chg="del mod">
          <ac:chgData name="Nazire Ata" userId="13fea93c569eaab6" providerId="LiveId" clId="{AF58C39D-1DC1-4683-9754-68D09629BF77}" dt="2021-11-21T21:31:01.961" v="6740"/>
          <ac:grpSpMkLst>
            <pc:docMk/>
            <pc:sldMk cId="2972235488" sldId="258"/>
            <ac:grpSpMk id="1064" creationId="{3D0CF6F4-FE67-406E-A1C5-F5706ACC771E}"/>
          </ac:grpSpMkLst>
        </pc:grpChg>
        <pc:grpChg chg="del mod">
          <ac:chgData name="Nazire Ata" userId="13fea93c569eaab6" providerId="LiveId" clId="{AF58C39D-1DC1-4683-9754-68D09629BF77}" dt="2021-11-23T19:26:41.814" v="7947"/>
          <ac:grpSpMkLst>
            <pc:docMk/>
            <pc:sldMk cId="2972235488" sldId="258"/>
            <ac:grpSpMk id="1067" creationId="{E2C14B8B-8BFD-4EB3-8DF6-9A152FE5FFE7}"/>
          </ac:grpSpMkLst>
        </pc:grpChg>
        <pc:grpChg chg="del mod">
          <ac:chgData name="Nazire Ata" userId="13fea93c569eaab6" providerId="LiveId" clId="{AF58C39D-1DC1-4683-9754-68D09629BF77}" dt="2021-11-21T21:31:04.171" v="6744"/>
          <ac:grpSpMkLst>
            <pc:docMk/>
            <pc:sldMk cId="2972235488" sldId="258"/>
            <ac:grpSpMk id="1068" creationId="{71983C0C-C72C-4499-9F54-2C95480C37E7}"/>
          </ac:grpSpMkLst>
        </pc:grpChg>
        <pc:grpChg chg="del mod">
          <ac:chgData name="Nazire Ata" userId="13fea93c569eaab6" providerId="LiveId" clId="{AF58C39D-1DC1-4683-9754-68D09629BF77}" dt="2021-11-23T19:27:05.954" v="7992"/>
          <ac:grpSpMkLst>
            <pc:docMk/>
            <pc:sldMk cId="2972235488" sldId="258"/>
            <ac:grpSpMk id="1068" creationId="{D7E772BD-5120-424C-85D1-29B5DBD039A1}"/>
          </ac:grpSpMkLst>
        </pc:grpChg>
        <pc:grpChg chg="del mod">
          <ac:chgData name="Nazire Ata" userId="13fea93c569eaab6" providerId="LiveId" clId="{AF58C39D-1DC1-4683-9754-68D09629BF77}" dt="2021-11-23T19:27:05.959" v="8032"/>
          <ac:grpSpMkLst>
            <pc:docMk/>
            <pc:sldMk cId="2972235488" sldId="258"/>
            <ac:grpSpMk id="1070" creationId="{5264A20F-86B0-48AE-923D-CBAB37145890}"/>
          </ac:grpSpMkLst>
        </pc:grpChg>
        <pc:grpChg chg="del mod">
          <ac:chgData name="Nazire Ata" userId="13fea93c569eaab6" providerId="LiveId" clId="{AF58C39D-1DC1-4683-9754-68D09629BF77}" dt="2021-11-21T21:32:12.659" v="6850"/>
          <ac:grpSpMkLst>
            <pc:docMk/>
            <pc:sldMk cId="2972235488" sldId="258"/>
            <ac:grpSpMk id="1072" creationId="{11C40B0F-5AEA-4ED5-9393-8B2960D21041}"/>
          </ac:grpSpMkLst>
        </pc:grpChg>
        <pc:grpChg chg="del mod">
          <ac:chgData name="Nazire Ata" userId="13fea93c569eaab6" providerId="LiveId" clId="{AF58C39D-1DC1-4683-9754-68D09629BF77}" dt="2021-11-21T21:31:07.588" v="6749"/>
          <ac:grpSpMkLst>
            <pc:docMk/>
            <pc:sldMk cId="2972235488" sldId="258"/>
            <ac:grpSpMk id="1073" creationId="{46B890A5-E9E1-484D-BF63-A87EADF56096}"/>
          </ac:grpSpMkLst>
        </pc:grpChg>
        <pc:grpChg chg="del mod">
          <ac:chgData name="Nazire Ata" userId="13fea93c569eaab6" providerId="LiveId" clId="{AF58C39D-1DC1-4683-9754-68D09629BF77}" dt="2021-11-21T21:31:15.328" v="6753"/>
          <ac:grpSpMkLst>
            <pc:docMk/>
            <pc:sldMk cId="2972235488" sldId="258"/>
            <ac:grpSpMk id="1078" creationId="{1BD21C00-0915-49B3-828D-AB6A5CBAD809}"/>
          </ac:grpSpMkLst>
        </pc:grpChg>
        <pc:grpChg chg="del mod">
          <ac:chgData name="Nazire Ata" userId="13fea93c569eaab6" providerId="LiveId" clId="{AF58C39D-1DC1-4683-9754-68D09629BF77}" dt="2021-11-21T21:31:20.950" v="6760"/>
          <ac:grpSpMkLst>
            <pc:docMk/>
            <pc:sldMk cId="2972235488" sldId="258"/>
            <ac:grpSpMk id="1082" creationId="{946BB581-5DB2-4F63-ADCF-03E077A26E37}"/>
          </ac:grpSpMkLst>
        </pc:grpChg>
        <pc:grpChg chg="del mod">
          <ac:chgData name="Nazire Ata" userId="13fea93c569eaab6" providerId="LiveId" clId="{AF58C39D-1DC1-4683-9754-68D09629BF77}" dt="2021-11-21T21:31:20.950" v="6760"/>
          <ac:grpSpMkLst>
            <pc:docMk/>
            <pc:sldMk cId="2972235488" sldId="258"/>
            <ac:grpSpMk id="1089" creationId="{20C99BB2-0AC4-4761-B512-ED5CDD012C0F}"/>
          </ac:grpSpMkLst>
        </pc:grpChg>
        <pc:grpChg chg="del mod">
          <ac:chgData name="Nazire Ata" userId="13fea93c569eaab6" providerId="LiveId" clId="{AF58C39D-1DC1-4683-9754-68D09629BF77}" dt="2021-11-21T21:31:25.179" v="6767"/>
          <ac:grpSpMkLst>
            <pc:docMk/>
            <pc:sldMk cId="2972235488" sldId="258"/>
            <ac:grpSpMk id="1090" creationId="{C3C96D58-62E0-4F46-8B74-DA4704358283}"/>
          </ac:grpSpMkLst>
        </pc:grpChg>
        <pc:grpChg chg="del mod">
          <ac:chgData name="Nazire Ata" userId="13fea93c569eaab6" providerId="LiveId" clId="{AF58C39D-1DC1-4683-9754-68D09629BF77}" dt="2021-11-21T21:32:12.661" v="6869"/>
          <ac:grpSpMkLst>
            <pc:docMk/>
            <pc:sldMk cId="2972235488" sldId="258"/>
            <ac:grpSpMk id="1097" creationId="{F718DA7D-6A1C-47E6-94D6-5153E4F032CA}"/>
          </ac:grpSpMkLst>
        </pc:grpChg>
        <pc:grpChg chg="del mod">
          <ac:chgData name="Nazire Ata" userId="13fea93c569eaab6" providerId="LiveId" clId="{AF58C39D-1DC1-4683-9754-68D09629BF77}" dt="2021-11-21T21:31:36.566" v="6773"/>
          <ac:grpSpMkLst>
            <pc:docMk/>
            <pc:sldMk cId="2972235488" sldId="258"/>
            <ac:grpSpMk id="1100" creationId="{91E681DE-D390-4429-87FA-0840862F234A}"/>
          </ac:grpSpMkLst>
        </pc:grpChg>
        <pc:grpChg chg="del mod">
          <ac:chgData name="Nazire Ata" userId="13fea93c569eaab6" providerId="LiveId" clId="{AF58C39D-1DC1-4683-9754-68D09629BF77}" dt="2021-11-21T21:31:42.979" v="6778"/>
          <ac:grpSpMkLst>
            <pc:docMk/>
            <pc:sldMk cId="2972235488" sldId="258"/>
            <ac:grpSpMk id="1103" creationId="{4F45980C-F000-43A3-9E89-07BC569C0883}"/>
          </ac:grpSpMkLst>
        </pc:grpChg>
        <pc:grpChg chg="del mod">
          <ac:chgData name="Nazire Ata" userId="13fea93c569eaab6" providerId="LiveId" clId="{AF58C39D-1DC1-4683-9754-68D09629BF77}" dt="2021-11-21T21:32:12.661" v="6872"/>
          <ac:grpSpMkLst>
            <pc:docMk/>
            <pc:sldMk cId="2972235488" sldId="258"/>
            <ac:grpSpMk id="1108" creationId="{0546C638-70FD-4460-96B2-2A007AFFE6FB}"/>
          </ac:grpSpMkLst>
        </pc:grpChg>
        <pc:grpChg chg="del mod">
          <ac:chgData name="Nazire Ata" userId="13fea93c569eaab6" providerId="LiveId" clId="{AF58C39D-1DC1-4683-9754-68D09629BF77}" dt="2021-11-21T21:31:48.088" v="6784"/>
          <ac:grpSpMkLst>
            <pc:docMk/>
            <pc:sldMk cId="2972235488" sldId="258"/>
            <ac:grpSpMk id="1112" creationId="{BF70DABE-D2DD-44C3-91EE-2A90B696BAB7}"/>
          </ac:grpSpMkLst>
        </pc:grpChg>
        <pc:grpChg chg="del mod">
          <ac:chgData name="Nazire Ata" userId="13fea93c569eaab6" providerId="LiveId" clId="{AF58C39D-1DC1-4683-9754-68D09629BF77}" dt="2021-11-21T21:31:52.501" v="6788"/>
          <ac:grpSpMkLst>
            <pc:docMk/>
            <pc:sldMk cId="2972235488" sldId="258"/>
            <ac:grpSpMk id="1114" creationId="{0B1DF1CB-420D-4C28-B54F-1C33283C818C}"/>
          </ac:grpSpMkLst>
        </pc:grpChg>
        <pc:grpChg chg="del mod">
          <ac:chgData name="Nazire Ata" userId="13fea93c569eaab6" providerId="LiveId" clId="{AF58C39D-1DC1-4683-9754-68D09629BF77}" dt="2021-11-21T21:31:54.060" v="6794"/>
          <ac:grpSpMkLst>
            <pc:docMk/>
            <pc:sldMk cId="2972235488" sldId="258"/>
            <ac:grpSpMk id="1118" creationId="{8E799D18-3331-4C64-A0E2-B69C903375EC}"/>
          </ac:grpSpMkLst>
        </pc:grpChg>
        <pc:picChg chg="add del mod">
          <ac:chgData name="Nazire Ata" userId="13fea93c569eaab6" providerId="LiveId" clId="{AF58C39D-1DC1-4683-9754-68D09629BF77}" dt="2021-11-19T14:22:10.010" v="411" actId="478"/>
          <ac:picMkLst>
            <pc:docMk/>
            <pc:sldMk cId="2972235488" sldId="258"/>
            <ac:picMk id="1026" creationId="{29C2895E-C36F-43E4-94E1-2876A991DB61}"/>
          </ac:picMkLst>
        </pc:picChg>
        <pc:picChg chg="add mod">
          <ac:chgData name="Nazire Ata" userId="13fea93c569eaab6" providerId="LiveId" clId="{AF58C39D-1DC1-4683-9754-68D09629BF77}" dt="2021-11-19T14:22:38.779" v="415" actId="1076"/>
          <ac:picMkLst>
            <pc:docMk/>
            <pc:sldMk cId="2972235488" sldId="258"/>
            <ac:picMk id="1028" creationId="{4F43820C-DE21-429C-9EA5-F4B1D8DC8FD3}"/>
          </ac:picMkLst>
        </pc:picChg>
        <pc:inkChg chg="add del">
          <ac:chgData name="Nazire Ata" userId="13fea93c569eaab6" providerId="LiveId" clId="{AF58C39D-1DC1-4683-9754-68D09629BF77}" dt="2021-11-23T19:27:05.947" v="7953"/>
          <ac:inkMkLst>
            <pc:docMk/>
            <pc:sldMk cId="2972235488" sldId="258"/>
            <ac:inkMk id="3" creationId="{27EF9092-8508-491F-A95A-10CC30D3B302}"/>
          </ac:inkMkLst>
        </pc:inkChg>
        <pc:inkChg chg="add del">
          <ac:chgData name="Nazire Ata" userId="13fea93c569eaab6" providerId="LiveId" clId="{AF58C39D-1DC1-4683-9754-68D09629BF77}" dt="2021-11-21T21:29:42.305" v="6663"/>
          <ac:inkMkLst>
            <pc:docMk/>
            <pc:sldMk cId="2972235488" sldId="258"/>
            <ac:inkMk id="3" creationId="{4D8F5965-0932-4A58-8D5F-2617F829B015}"/>
          </ac:inkMkLst>
        </pc:inkChg>
        <pc:inkChg chg="add del">
          <ac:chgData name="Nazire Ata" userId="13fea93c569eaab6" providerId="LiveId" clId="{AF58C39D-1DC1-4683-9754-68D09629BF77}" dt="2021-11-23T19:27:05.960" v="8044"/>
          <ac:inkMkLst>
            <pc:docMk/>
            <pc:sldMk cId="2972235488" sldId="258"/>
            <ac:inkMk id="4" creationId="{4B63B8D4-9173-4B46-A5D2-7A5B5DF896EE}"/>
          </ac:inkMkLst>
        </pc:inkChg>
        <pc:inkChg chg="add del">
          <ac:chgData name="Nazire Ata" userId="13fea93c569eaab6" providerId="LiveId" clId="{AF58C39D-1DC1-4683-9754-68D09629BF77}" dt="2021-11-21T21:29:42.299" v="6617"/>
          <ac:inkMkLst>
            <pc:docMk/>
            <pc:sldMk cId="2972235488" sldId="258"/>
            <ac:inkMk id="4" creationId="{52D52F95-A375-45B2-AB2F-EB19FC0E3F9C}"/>
          </ac:inkMkLst>
        </pc:inkChg>
        <pc:inkChg chg="add del mod">
          <ac:chgData name="Nazire Ata" userId="13fea93c569eaab6" providerId="LiveId" clId="{AF58C39D-1DC1-4683-9754-68D09629BF77}" dt="2021-11-23T19:27:05.954" v="7998"/>
          <ac:inkMkLst>
            <pc:docMk/>
            <pc:sldMk cId="2972235488" sldId="258"/>
            <ac:inkMk id="5" creationId="{930E703B-A727-4B18-9F0F-8B4C422461F0}"/>
          </ac:inkMkLst>
        </pc:inkChg>
        <pc:inkChg chg="add del">
          <ac:chgData name="Nazire Ata" userId="13fea93c569eaab6" providerId="LiveId" clId="{AF58C39D-1DC1-4683-9754-68D09629BF77}" dt="2021-11-21T21:29:42.304" v="6653"/>
          <ac:inkMkLst>
            <pc:docMk/>
            <pc:sldMk cId="2972235488" sldId="258"/>
            <ac:inkMk id="5" creationId="{DBB35EAC-7684-4D1F-8453-144DA3AFF531}"/>
          </ac:inkMkLst>
        </pc:inkChg>
        <pc:inkChg chg="add del mod">
          <ac:chgData name="Nazire Ata" userId="13fea93c569eaab6" providerId="LiveId" clId="{AF58C39D-1DC1-4683-9754-68D09629BF77}" dt="2021-11-23T19:27:05.948" v="7955"/>
          <ac:inkMkLst>
            <pc:docMk/>
            <pc:sldMk cId="2972235488" sldId="258"/>
            <ac:inkMk id="6" creationId="{07394029-46CF-4E1C-BD5D-7ECA87AB060B}"/>
          </ac:inkMkLst>
        </pc:inkChg>
        <pc:inkChg chg="add del">
          <ac:chgData name="Nazire Ata" userId="13fea93c569eaab6" providerId="LiveId" clId="{AF58C39D-1DC1-4683-9754-68D09629BF77}" dt="2021-11-21T21:29:50.511" v="6676"/>
          <ac:inkMkLst>
            <pc:docMk/>
            <pc:sldMk cId="2972235488" sldId="258"/>
            <ac:inkMk id="6" creationId="{926FB1EB-109E-4F0D-B170-CC90EB862551}"/>
          </ac:inkMkLst>
        </pc:inkChg>
        <pc:inkChg chg="add del mod">
          <ac:chgData name="Nazire Ata" userId="13fea93c569eaab6" providerId="LiveId" clId="{AF58C39D-1DC1-4683-9754-68D09629BF77}" dt="2021-11-21T21:27:30.371" v="6516"/>
          <ac:inkMkLst>
            <pc:docMk/>
            <pc:sldMk cId="2972235488" sldId="258"/>
            <ac:inkMk id="7" creationId="{A32C0EA3-FB5A-417C-90A5-F25E6F85E0B5}"/>
          </ac:inkMkLst>
        </pc:inkChg>
        <pc:inkChg chg="add del mod">
          <ac:chgData name="Nazire Ata" userId="13fea93c569eaab6" providerId="LiveId" clId="{AF58C39D-1DC1-4683-9754-68D09629BF77}" dt="2021-11-23T19:27:05.949" v="7964"/>
          <ac:inkMkLst>
            <pc:docMk/>
            <pc:sldMk cId="2972235488" sldId="258"/>
            <ac:inkMk id="8" creationId="{2547C030-2A7F-485B-8A3D-F21E74E8A2B1}"/>
          </ac:inkMkLst>
        </pc:inkChg>
        <pc:inkChg chg="add del mod">
          <ac:chgData name="Nazire Ata" userId="13fea93c569eaab6" providerId="LiveId" clId="{AF58C39D-1DC1-4683-9754-68D09629BF77}" dt="2021-11-21T21:27:29.472" v="6514"/>
          <ac:inkMkLst>
            <pc:docMk/>
            <pc:sldMk cId="2972235488" sldId="258"/>
            <ac:inkMk id="8" creationId="{51897BBC-5681-43A3-A514-253303115004}"/>
          </ac:inkMkLst>
        </pc:inkChg>
        <pc:inkChg chg="add del mod">
          <ac:chgData name="Nazire Ata" userId="13fea93c569eaab6" providerId="LiveId" clId="{AF58C39D-1DC1-4683-9754-68D09629BF77}" dt="2021-11-21T21:27:29.472" v="6513"/>
          <ac:inkMkLst>
            <pc:docMk/>
            <pc:sldMk cId="2972235488" sldId="258"/>
            <ac:inkMk id="9" creationId="{8DD91639-899D-42C2-9422-1561965A5F58}"/>
          </ac:inkMkLst>
        </pc:inkChg>
        <pc:inkChg chg="add del mod">
          <ac:chgData name="Nazire Ata" userId="13fea93c569eaab6" providerId="LiveId" clId="{AF58C39D-1DC1-4683-9754-68D09629BF77}" dt="2021-11-21T21:27:29.472" v="6515"/>
          <ac:inkMkLst>
            <pc:docMk/>
            <pc:sldMk cId="2972235488" sldId="258"/>
            <ac:inkMk id="10" creationId="{117116B6-365A-4AD2-A9F9-CD0573B79CBA}"/>
          </ac:inkMkLst>
        </pc:inkChg>
        <pc:inkChg chg="add del mod">
          <ac:chgData name="Nazire Ata" userId="13fea93c569eaab6" providerId="LiveId" clId="{AF58C39D-1DC1-4683-9754-68D09629BF77}" dt="2021-11-23T19:27:05.951" v="7974"/>
          <ac:inkMkLst>
            <pc:docMk/>
            <pc:sldMk cId="2972235488" sldId="258"/>
            <ac:inkMk id="10" creationId="{E396077A-73D9-4F59-9BB2-2CDED0571700}"/>
          </ac:inkMkLst>
        </pc:inkChg>
        <pc:inkChg chg="add del mod">
          <ac:chgData name="Nazire Ata" userId="13fea93c569eaab6" providerId="LiveId" clId="{AF58C39D-1DC1-4683-9754-68D09629BF77}" dt="2021-11-21T21:27:30.371" v="6517"/>
          <ac:inkMkLst>
            <pc:docMk/>
            <pc:sldMk cId="2972235488" sldId="258"/>
            <ac:inkMk id="12" creationId="{39075FA6-A34D-4008-9189-2D05C6AA9B17}"/>
          </ac:inkMkLst>
        </pc:inkChg>
        <pc:inkChg chg="add del">
          <ac:chgData name="Nazire Ata" userId="13fea93c569eaab6" providerId="LiveId" clId="{AF58C39D-1DC1-4683-9754-68D09629BF77}" dt="2021-11-23T19:27:05.951" v="7977"/>
          <ac:inkMkLst>
            <pc:docMk/>
            <pc:sldMk cId="2972235488" sldId="258"/>
            <ac:inkMk id="12" creationId="{4EBEF199-F50C-4831-92EC-7E0C28552A50}"/>
          </ac:inkMkLst>
        </pc:inkChg>
        <pc:inkChg chg="add del mod">
          <ac:chgData name="Nazire Ata" userId="13fea93c569eaab6" providerId="LiveId" clId="{AF58C39D-1DC1-4683-9754-68D09629BF77}" dt="2021-11-23T19:27:05.953" v="7986"/>
          <ac:inkMkLst>
            <pc:docMk/>
            <pc:sldMk cId="2972235488" sldId="258"/>
            <ac:inkMk id="13" creationId="{DA19B4B5-239A-46F3-AA17-0689094A243F}"/>
          </ac:inkMkLst>
        </pc:inkChg>
        <pc:inkChg chg="add del mod">
          <ac:chgData name="Nazire Ata" userId="13fea93c569eaab6" providerId="LiveId" clId="{AF58C39D-1DC1-4683-9754-68D09629BF77}" dt="2021-11-23T19:27:05.949" v="7963"/>
          <ac:inkMkLst>
            <pc:docMk/>
            <pc:sldMk cId="2972235488" sldId="258"/>
            <ac:inkMk id="14" creationId="{54CB7873-35CA-4BD5-9422-F9844157A2C7}"/>
          </ac:inkMkLst>
        </pc:inkChg>
        <pc:inkChg chg="add del mod">
          <ac:chgData name="Nazire Ata" userId="13fea93c569eaab6" providerId="LiveId" clId="{AF58C39D-1DC1-4683-9754-68D09629BF77}" dt="2021-11-21T21:27:55.451" v="6542"/>
          <ac:inkMkLst>
            <pc:docMk/>
            <pc:sldMk cId="2972235488" sldId="258"/>
            <ac:inkMk id="14" creationId="{EB397C71-7EB8-48A5-BF7A-C8319F61B3E0}"/>
          </ac:inkMkLst>
        </pc:inkChg>
        <pc:inkChg chg="add del mod">
          <ac:chgData name="Nazire Ata" userId="13fea93c569eaab6" providerId="LiveId" clId="{AF58C39D-1DC1-4683-9754-68D09629BF77}" dt="2021-11-21T21:27:55.450" v="6534"/>
          <ac:inkMkLst>
            <pc:docMk/>
            <pc:sldMk cId="2972235488" sldId="258"/>
            <ac:inkMk id="15" creationId="{C67EE701-A68D-46BC-8E6A-E796ECDB9BA8}"/>
          </ac:inkMkLst>
        </pc:inkChg>
        <pc:inkChg chg="add del mod">
          <ac:chgData name="Nazire Ata" userId="13fea93c569eaab6" providerId="LiveId" clId="{AF58C39D-1DC1-4683-9754-68D09629BF77}" dt="2021-11-23T19:27:05.956" v="8012"/>
          <ac:inkMkLst>
            <pc:docMk/>
            <pc:sldMk cId="2972235488" sldId="258"/>
            <ac:inkMk id="17" creationId="{136E6F4D-9FEA-45D4-94FA-0E01E854A416}"/>
          </ac:inkMkLst>
        </pc:inkChg>
        <pc:inkChg chg="add del mod">
          <ac:chgData name="Nazire Ata" userId="13fea93c569eaab6" providerId="LiveId" clId="{AF58C39D-1DC1-4683-9754-68D09629BF77}" dt="2021-11-21T21:27:55.451" v="6544"/>
          <ac:inkMkLst>
            <pc:docMk/>
            <pc:sldMk cId="2972235488" sldId="258"/>
            <ac:inkMk id="17" creationId="{7603C4FF-A150-4F41-A312-EADECEE8E6FB}"/>
          </ac:inkMkLst>
        </pc:inkChg>
        <pc:inkChg chg="add del mod">
          <ac:chgData name="Nazire Ata" userId="13fea93c569eaab6" providerId="LiveId" clId="{AF58C39D-1DC1-4683-9754-68D09629BF77}" dt="2021-11-21T21:27:55.450" v="6535"/>
          <ac:inkMkLst>
            <pc:docMk/>
            <pc:sldMk cId="2972235488" sldId="258"/>
            <ac:inkMk id="18" creationId="{AAD8B668-8D87-49CF-80A0-FF56B1127F86}"/>
          </ac:inkMkLst>
        </pc:inkChg>
        <pc:inkChg chg="add del mod">
          <ac:chgData name="Nazire Ata" userId="13fea93c569eaab6" providerId="LiveId" clId="{AF58C39D-1DC1-4683-9754-68D09629BF77}" dt="2021-11-23T19:27:05.957" v="8015"/>
          <ac:inkMkLst>
            <pc:docMk/>
            <pc:sldMk cId="2972235488" sldId="258"/>
            <ac:inkMk id="18" creationId="{EABF04EA-37B2-411D-BC5D-C03AA61F9240}"/>
          </ac:inkMkLst>
        </pc:inkChg>
        <pc:inkChg chg="add del mod">
          <ac:chgData name="Nazire Ata" userId="13fea93c569eaab6" providerId="LiveId" clId="{AF58C39D-1DC1-4683-9754-68D09629BF77}" dt="2021-11-21T21:27:55.451" v="6537"/>
          <ac:inkMkLst>
            <pc:docMk/>
            <pc:sldMk cId="2972235488" sldId="258"/>
            <ac:inkMk id="19" creationId="{A683B050-E4AA-40B3-A16D-AD34BB69B8DE}"/>
          </ac:inkMkLst>
        </pc:inkChg>
        <pc:inkChg chg="add del mod">
          <ac:chgData name="Nazire Ata" userId="13fea93c569eaab6" providerId="LiveId" clId="{AF58C39D-1DC1-4683-9754-68D09629BF77}" dt="2021-11-23T19:27:05.956" v="8009"/>
          <ac:inkMkLst>
            <pc:docMk/>
            <pc:sldMk cId="2972235488" sldId="258"/>
            <ac:inkMk id="19" creationId="{CBAE40AA-58CE-447A-BD29-51CB7B4F18BC}"/>
          </ac:inkMkLst>
        </pc:inkChg>
        <pc:inkChg chg="add del mod">
          <ac:chgData name="Nazire Ata" userId="13fea93c569eaab6" providerId="LiveId" clId="{AF58C39D-1DC1-4683-9754-68D09629BF77}" dt="2021-11-21T21:27:55.451" v="6538"/>
          <ac:inkMkLst>
            <pc:docMk/>
            <pc:sldMk cId="2972235488" sldId="258"/>
            <ac:inkMk id="25" creationId="{5C383470-E0B7-4EAA-B40E-3390B41789DD}"/>
          </ac:inkMkLst>
        </pc:inkChg>
        <pc:inkChg chg="add del mod">
          <ac:chgData name="Nazire Ata" userId="13fea93c569eaab6" providerId="LiveId" clId="{AF58C39D-1DC1-4683-9754-68D09629BF77}" dt="2021-11-23T19:27:05.957" v="8013"/>
          <ac:inkMkLst>
            <pc:docMk/>
            <pc:sldMk cId="2972235488" sldId="258"/>
            <ac:inkMk id="25" creationId="{B4F3383C-883C-41C0-919C-4B8340306177}"/>
          </ac:inkMkLst>
        </pc:inkChg>
        <pc:inkChg chg="add del mod">
          <ac:chgData name="Nazire Ata" userId="13fea93c569eaab6" providerId="LiveId" clId="{AF58C39D-1DC1-4683-9754-68D09629BF77}" dt="2021-11-23T19:27:05.960" v="8041"/>
          <ac:inkMkLst>
            <pc:docMk/>
            <pc:sldMk cId="2972235488" sldId="258"/>
            <ac:inkMk id="26" creationId="{2C188C89-11E8-410C-B2CB-DF6800CD1E18}"/>
          </ac:inkMkLst>
        </pc:inkChg>
        <pc:inkChg chg="add del mod">
          <ac:chgData name="Nazire Ata" userId="13fea93c569eaab6" providerId="LiveId" clId="{AF58C39D-1DC1-4683-9754-68D09629BF77}" dt="2021-11-23T19:27:05.952" v="7980"/>
          <ac:inkMkLst>
            <pc:docMk/>
            <pc:sldMk cId="2972235488" sldId="258"/>
            <ac:inkMk id="27" creationId="{54FF4125-435F-4A98-9556-C7E893E79238}"/>
          </ac:inkMkLst>
        </pc:inkChg>
        <pc:inkChg chg="add del mod">
          <ac:chgData name="Nazire Ata" userId="13fea93c569eaab6" providerId="LiveId" clId="{AF58C39D-1DC1-4683-9754-68D09629BF77}" dt="2021-11-21T21:27:55.450" v="6536"/>
          <ac:inkMkLst>
            <pc:docMk/>
            <pc:sldMk cId="2972235488" sldId="258"/>
            <ac:inkMk id="27" creationId="{8E1A574C-C779-4F91-AC5B-461758261600}"/>
          </ac:inkMkLst>
        </pc:inkChg>
        <pc:inkChg chg="add del mod">
          <ac:chgData name="Nazire Ata" userId="13fea93c569eaab6" providerId="LiveId" clId="{AF58C39D-1DC1-4683-9754-68D09629BF77}" dt="2021-11-21T21:27:55.451" v="6543"/>
          <ac:inkMkLst>
            <pc:docMk/>
            <pc:sldMk cId="2972235488" sldId="258"/>
            <ac:inkMk id="28" creationId="{B4B457BC-33FF-4489-B78D-3B82F143D51C}"/>
          </ac:inkMkLst>
        </pc:inkChg>
        <pc:inkChg chg="add del mod">
          <ac:chgData name="Nazire Ata" userId="13fea93c569eaab6" providerId="LiveId" clId="{AF58C39D-1DC1-4683-9754-68D09629BF77}" dt="2021-11-21T21:27:55.451" v="6540"/>
          <ac:inkMkLst>
            <pc:docMk/>
            <pc:sldMk cId="2972235488" sldId="258"/>
            <ac:inkMk id="29" creationId="{760BF671-FFBE-4BF6-9633-D6BA73539330}"/>
          </ac:inkMkLst>
        </pc:inkChg>
        <pc:inkChg chg="add del mod">
          <ac:chgData name="Nazire Ata" userId="13fea93c569eaab6" providerId="LiveId" clId="{AF58C39D-1DC1-4683-9754-68D09629BF77}" dt="2021-11-23T19:27:05.961" v="8049"/>
          <ac:inkMkLst>
            <pc:docMk/>
            <pc:sldMk cId="2972235488" sldId="258"/>
            <ac:inkMk id="29" creationId="{AD19662C-5143-4440-99C7-ED5CF10C5BB1}"/>
          </ac:inkMkLst>
        </pc:inkChg>
        <pc:inkChg chg="add del mod">
          <ac:chgData name="Nazire Ata" userId="13fea93c569eaab6" providerId="LiveId" clId="{AF58C39D-1DC1-4683-9754-68D09629BF77}" dt="2021-11-23T19:27:05.955" v="8005"/>
          <ac:inkMkLst>
            <pc:docMk/>
            <pc:sldMk cId="2972235488" sldId="258"/>
            <ac:inkMk id="30" creationId="{91CFA801-F568-400A-BFDA-E4E4B7C0DFD5}"/>
          </ac:inkMkLst>
        </pc:inkChg>
        <pc:inkChg chg="add del mod">
          <ac:chgData name="Nazire Ata" userId="13fea93c569eaab6" providerId="LiveId" clId="{AF58C39D-1DC1-4683-9754-68D09629BF77}" dt="2021-11-21T21:27:55.451" v="6541"/>
          <ac:inkMkLst>
            <pc:docMk/>
            <pc:sldMk cId="2972235488" sldId="258"/>
            <ac:inkMk id="30" creationId="{A05D512C-70B2-454B-A4F8-56F868490CFC}"/>
          </ac:inkMkLst>
        </pc:inkChg>
        <pc:inkChg chg="add del mod">
          <ac:chgData name="Nazire Ata" userId="13fea93c569eaab6" providerId="LiveId" clId="{AF58C39D-1DC1-4683-9754-68D09629BF77}" dt="2021-11-21T21:27:55.451" v="6539"/>
          <ac:inkMkLst>
            <pc:docMk/>
            <pc:sldMk cId="2972235488" sldId="258"/>
            <ac:inkMk id="31" creationId="{689D7B4B-9F3A-49CB-9993-5CCBC487EE60}"/>
          </ac:inkMkLst>
        </pc:inkChg>
        <pc:inkChg chg="add del mod">
          <ac:chgData name="Nazire Ata" userId="13fea93c569eaab6" providerId="LiveId" clId="{AF58C39D-1DC1-4683-9754-68D09629BF77}" dt="2021-11-23T19:27:05.958" v="8021"/>
          <ac:inkMkLst>
            <pc:docMk/>
            <pc:sldMk cId="2972235488" sldId="258"/>
            <ac:inkMk id="32" creationId="{0F2A576E-AAA7-41BE-8B9A-29870D952D61}"/>
          </ac:inkMkLst>
        </pc:inkChg>
        <pc:inkChg chg="add mod">
          <ac:chgData name="Nazire Ata" userId="13fea93c569eaab6" providerId="LiveId" clId="{AF58C39D-1DC1-4683-9754-68D09629BF77}" dt="2021-11-23T19:27:05.958" v="8025"/>
          <ac:inkMkLst>
            <pc:docMk/>
            <pc:sldMk cId="2972235488" sldId="258"/>
            <ac:inkMk id="33" creationId="{2E31C9CD-3483-4336-ACE7-19C57972782A}"/>
          </ac:inkMkLst>
        </pc:inkChg>
        <pc:inkChg chg="add del">
          <ac:chgData name="Nazire Ata" userId="13fea93c569eaab6" providerId="LiveId" clId="{AF58C39D-1DC1-4683-9754-68D09629BF77}" dt="2021-11-21T21:29:42.301" v="6632"/>
          <ac:inkMkLst>
            <pc:docMk/>
            <pc:sldMk cId="2972235488" sldId="258"/>
            <ac:inkMk id="33" creationId="{E9E9D365-AB06-480D-99A9-A4B53C7FCEC4}"/>
          </ac:inkMkLst>
        </pc:inkChg>
        <pc:inkChg chg="add del">
          <ac:chgData name="Nazire Ata" userId="13fea93c569eaab6" providerId="LiveId" clId="{AF58C39D-1DC1-4683-9754-68D09629BF77}" dt="2021-11-21T21:29:42.300" v="6618"/>
          <ac:inkMkLst>
            <pc:docMk/>
            <pc:sldMk cId="2972235488" sldId="258"/>
            <ac:inkMk id="34" creationId="{D8E16A48-C441-488F-B6D6-9B1ACB97FF12}"/>
          </ac:inkMkLst>
        </pc:inkChg>
        <pc:inkChg chg="add del mod">
          <ac:chgData name="Nazire Ata" userId="13fea93c569eaab6" providerId="LiveId" clId="{AF58C39D-1DC1-4683-9754-68D09629BF77}" dt="2021-11-23T19:27:05.958" v="8025"/>
          <ac:inkMkLst>
            <pc:docMk/>
            <pc:sldMk cId="2972235488" sldId="258"/>
            <ac:inkMk id="34" creationId="{F40F19CE-1BF6-40EB-BF77-3527A88B7F3E}"/>
          </ac:inkMkLst>
        </pc:inkChg>
        <pc:inkChg chg="add del mod">
          <ac:chgData name="Nazire Ata" userId="13fea93c569eaab6" providerId="LiveId" clId="{AF58C39D-1DC1-4683-9754-68D09629BF77}" dt="2021-11-23T19:27:05.947" v="7950"/>
          <ac:inkMkLst>
            <pc:docMk/>
            <pc:sldMk cId="2972235488" sldId="258"/>
            <ac:inkMk id="35" creationId="{35D92221-D568-4F58-BF10-E355714653BB}"/>
          </ac:inkMkLst>
        </pc:inkChg>
        <pc:inkChg chg="add del">
          <ac:chgData name="Nazire Ata" userId="13fea93c569eaab6" providerId="LiveId" clId="{AF58C39D-1DC1-4683-9754-68D09629BF77}" dt="2021-11-21T21:28:36.990" v="6577"/>
          <ac:inkMkLst>
            <pc:docMk/>
            <pc:sldMk cId="2972235488" sldId="258"/>
            <ac:inkMk id="35" creationId="{D96D0B7E-E19D-45F2-9DCC-E001B3CD606E}"/>
          </ac:inkMkLst>
        </pc:inkChg>
        <pc:inkChg chg="add del mod">
          <ac:chgData name="Nazire Ata" userId="13fea93c569eaab6" providerId="LiveId" clId="{AF58C39D-1DC1-4683-9754-68D09629BF77}" dt="2021-11-21T21:29:42.298" v="6612"/>
          <ac:inkMkLst>
            <pc:docMk/>
            <pc:sldMk cId="2972235488" sldId="258"/>
            <ac:inkMk id="36" creationId="{9BF3D687-1EC0-4A1C-A85E-C2C9F7BA9FCD}"/>
          </ac:inkMkLst>
        </pc:inkChg>
        <pc:inkChg chg="add del mod">
          <ac:chgData name="Nazire Ata" userId="13fea93c569eaab6" providerId="LiveId" clId="{AF58C39D-1DC1-4683-9754-68D09629BF77}" dt="2021-11-23T19:24:47.421" v="7854"/>
          <ac:inkMkLst>
            <pc:docMk/>
            <pc:sldMk cId="2972235488" sldId="258"/>
            <ac:inkMk id="36" creationId="{C179D91A-61FF-42B3-B638-A65F8E6D43FD}"/>
          </ac:inkMkLst>
        </pc:inkChg>
        <pc:inkChg chg="add del mod">
          <ac:chgData name="Nazire Ata" userId="13fea93c569eaab6" providerId="LiveId" clId="{AF58C39D-1DC1-4683-9754-68D09629BF77}" dt="2021-11-21T21:29:42.305" v="6664"/>
          <ac:inkMkLst>
            <pc:docMk/>
            <pc:sldMk cId="2972235488" sldId="258"/>
            <ac:inkMk id="37" creationId="{6ADD29C7-7E8F-49EF-AF9C-9A067AF69047}"/>
          </ac:inkMkLst>
        </pc:inkChg>
        <pc:inkChg chg="add del mod">
          <ac:chgData name="Nazire Ata" userId="13fea93c569eaab6" providerId="LiveId" clId="{AF58C39D-1DC1-4683-9754-68D09629BF77}" dt="2021-11-23T19:24:47.420" v="7848"/>
          <ac:inkMkLst>
            <pc:docMk/>
            <pc:sldMk cId="2972235488" sldId="258"/>
            <ac:inkMk id="37" creationId="{F182C582-4E4E-4A35-B5D4-2F3DC946F5D9}"/>
          </ac:inkMkLst>
        </pc:inkChg>
        <pc:inkChg chg="add del mod">
          <ac:chgData name="Nazire Ata" userId="13fea93c569eaab6" providerId="LiveId" clId="{AF58C39D-1DC1-4683-9754-68D09629BF77}" dt="2021-11-21T21:29:42.301" v="6627"/>
          <ac:inkMkLst>
            <pc:docMk/>
            <pc:sldMk cId="2972235488" sldId="258"/>
            <ac:inkMk id="38" creationId="{67FB3334-9222-414B-B785-EC028BB21740}"/>
          </ac:inkMkLst>
        </pc:inkChg>
        <pc:inkChg chg="add del mod">
          <ac:chgData name="Nazire Ata" userId="13fea93c569eaab6" providerId="LiveId" clId="{AF58C39D-1DC1-4683-9754-68D09629BF77}" dt="2021-11-23T19:27:05.957" v="8016"/>
          <ac:inkMkLst>
            <pc:docMk/>
            <pc:sldMk cId="2972235488" sldId="258"/>
            <ac:inkMk id="38" creationId="{7FA071B2-8BEC-45C0-9B76-85C9FDC1B4D3}"/>
          </ac:inkMkLst>
        </pc:inkChg>
        <pc:inkChg chg="add del mod">
          <ac:chgData name="Nazire Ata" userId="13fea93c569eaab6" providerId="LiveId" clId="{AF58C39D-1DC1-4683-9754-68D09629BF77}" dt="2021-11-23T19:24:47.419" v="7844"/>
          <ac:inkMkLst>
            <pc:docMk/>
            <pc:sldMk cId="2972235488" sldId="258"/>
            <ac:inkMk id="39" creationId="{50711C51-D471-4D1F-B6BA-ED9156CE4B1B}"/>
          </ac:inkMkLst>
        </pc:inkChg>
        <pc:inkChg chg="add del mod">
          <ac:chgData name="Nazire Ata" userId="13fea93c569eaab6" providerId="LiveId" clId="{AF58C39D-1DC1-4683-9754-68D09629BF77}" dt="2021-11-21T21:29:42.303" v="6643"/>
          <ac:inkMkLst>
            <pc:docMk/>
            <pc:sldMk cId="2972235488" sldId="258"/>
            <ac:inkMk id="39" creationId="{F90E2CFE-C1FD-4062-8E6A-FFF211808084}"/>
          </ac:inkMkLst>
        </pc:inkChg>
        <pc:inkChg chg="add del mod">
          <ac:chgData name="Nazire Ata" userId="13fea93c569eaab6" providerId="LiveId" clId="{AF58C39D-1DC1-4683-9754-68D09629BF77}" dt="2021-11-21T21:29:42.299" v="6615"/>
          <ac:inkMkLst>
            <pc:docMk/>
            <pc:sldMk cId="2972235488" sldId="258"/>
            <ac:inkMk id="40" creationId="{6C6C0E49-E297-4726-8EA5-2359CE2EC42A}"/>
          </ac:inkMkLst>
        </pc:inkChg>
        <pc:inkChg chg="add del">
          <ac:chgData name="Nazire Ata" userId="13fea93c569eaab6" providerId="LiveId" clId="{AF58C39D-1DC1-4683-9754-68D09629BF77}" dt="2021-11-23T19:24:47.419" v="7842"/>
          <ac:inkMkLst>
            <pc:docMk/>
            <pc:sldMk cId="2972235488" sldId="258"/>
            <ac:inkMk id="40" creationId="{C987FC31-98B0-44BA-82DA-683638E54554}"/>
          </ac:inkMkLst>
        </pc:inkChg>
        <pc:inkChg chg="add del mod">
          <ac:chgData name="Nazire Ata" userId="13fea93c569eaab6" providerId="LiveId" clId="{AF58C39D-1DC1-4683-9754-68D09629BF77}" dt="2021-11-23T19:24:47.420" v="7852"/>
          <ac:inkMkLst>
            <pc:docMk/>
            <pc:sldMk cId="2972235488" sldId="258"/>
            <ac:inkMk id="41" creationId="{1B91120B-63B5-4D86-96D4-EF7185E27A26}"/>
          </ac:inkMkLst>
        </pc:inkChg>
        <pc:inkChg chg="add del mod">
          <ac:chgData name="Nazire Ata" userId="13fea93c569eaab6" providerId="LiveId" clId="{AF58C39D-1DC1-4683-9754-68D09629BF77}" dt="2021-11-21T21:29:42.302" v="6636"/>
          <ac:inkMkLst>
            <pc:docMk/>
            <pc:sldMk cId="2972235488" sldId="258"/>
            <ac:inkMk id="41" creationId="{ED64C8E5-7B8C-4874-B75E-EBB703046E47}"/>
          </ac:inkMkLst>
        </pc:inkChg>
        <pc:inkChg chg="add del mod">
          <ac:chgData name="Nazire Ata" userId="13fea93c569eaab6" providerId="LiveId" clId="{AF58C39D-1DC1-4683-9754-68D09629BF77}" dt="2021-11-23T19:24:47.421" v="7858"/>
          <ac:inkMkLst>
            <pc:docMk/>
            <pc:sldMk cId="2972235488" sldId="258"/>
            <ac:inkMk id="42" creationId="{17E265C6-3942-48F4-A1B4-099408604238}"/>
          </ac:inkMkLst>
        </pc:inkChg>
        <pc:inkChg chg="add del mod">
          <ac:chgData name="Nazire Ata" userId="13fea93c569eaab6" providerId="LiveId" clId="{AF58C39D-1DC1-4683-9754-68D09629BF77}" dt="2021-11-21T21:29:42.300" v="6622"/>
          <ac:inkMkLst>
            <pc:docMk/>
            <pc:sldMk cId="2972235488" sldId="258"/>
            <ac:inkMk id="42" creationId="{395C53CE-DFB2-4C3B-BEEC-13DDFBB4821F}"/>
          </ac:inkMkLst>
        </pc:inkChg>
        <pc:inkChg chg="add del mod">
          <ac:chgData name="Nazire Ata" userId="13fea93c569eaab6" providerId="LiveId" clId="{AF58C39D-1DC1-4683-9754-68D09629BF77}" dt="2021-11-21T21:29:42.305" v="6659"/>
          <ac:inkMkLst>
            <pc:docMk/>
            <pc:sldMk cId="2972235488" sldId="258"/>
            <ac:inkMk id="43" creationId="{07E00EEA-3560-4DB3-A190-EE8F374C4A57}"/>
          </ac:inkMkLst>
        </pc:inkChg>
        <pc:inkChg chg="add del mod">
          <ac:chgData name="Nazire Ata" userId="13fea93c569eaab6" providerId="LiveId" clId="{AF58C39D-1DC1-4683-9754-68D09629BF77}" dt="2021-11-23T19:24:47.419" v="7845"/>
          <ac:inkMkLst>
            <pc:docMk/>
            <pc:sldMk cId="2972235488" sldId="258"/>
            <ac:inkMk id="43" creationId="{A3F5ED65-B065-4CF9-B2AC-F84252E3B929}"/>
          </ac:inkMkLst>
        </pc:inkChg>
        <pc:inkChg chg="add del mod">
          <ac:chgData name="Nazire Ata" userId="13fea93c569eaab6" providerId="LiveId" clId="{AF58C39D-1DC1-4683-9754-68D09629BF77}" dt="2021-11-23T19:24:47.419" v="7840"/>
          <ac:inkMkLst>
            <pc:docMk/>
            <pc:sldMk cId="2972235488" sldId="258"/>
            <ac:inkMk id="44" creationId="{0DFCBF81-CFA2-4D90-8595-46AC82F4D851}"/>
          </ac:inkMkLst>
        </pc:inkChg>
        <pc:inkChg chg="add del mod">
          <ac:chgData name="Nazire Ata" userId="13fea93c569eaab6" providerId="LiveId" clId="{AF58C39D-1DC1-4683-9754-68D09629BF77}" dt="2021-11-21T21:29:42.302" v="6634"/>
          <ac:inkMkLst>
            <pc:docMk/>
            <pc:sldMk cId="2972235488" sldId="258"/>
            <ac:inkMk id="44" creationId="{59363D0C-5237-47CC-A4F8-7E10B42B30F6}"/>
          </ac:inkMkLst>
        </pc:inkChg>
        <pc:inkChg chg="add del mod">
          <ac:chgData name="Nazire Ata" userId="13fea93c569eaab6" providerId="LiveId" clId="{AF58C39D-1DC1-4683-9754-68D09629BF77}" dt="2021-11-21T21:29:42.300" v="6620"/>
          <ac:inkMkLst>
            <pc:docMk/>
            <pc:sldMk cId="2972235488" sldId="258"/>
            <ac:inkMk id="45" creationId="{A0184189-E77C-49EA-9BAA-7D14F9E7BAD9}"/>
          </ac:inkMkLst>
        </pc:inkChg>
        <pc:inkChg chg="add del mod">
          <ac:chgData name="Nazire Ata" userId="13fea93c569eaab6" providerId="LiveId" clId="{AF58C39D-1DC1-4683-9754-68D09629BF77}" dt="2021-11-21T21:29:42.306" v="6673"/>
          <ac:inkMkLst>
            <pc:docMk/>
            <pc:sldMk cId="2972235488" sldId="258"/>
            <ac:inkMk id="46" creationId="{4380E07E-ED91-456F-B754-168B64FDDE6D}"/>
          </ac:inkMkLst>
        </pc:inkChg>
        <pc:inkChg chg="add del mod">
          <ac:chgData name="Nazire Ata" userId="13fea93c569eaab6" providerId="LiveId" clId="{AF58C39D-1DC1-4683-9754-68D09629BF77}" dt="2021-11-21T21:29:42.300" v="6623"/>
          <ac:inkMkLst>
            <pc:docMk/>
            <pc:sldMk cId="2972235488" sldId="258"/>
            <ac:inkMk id="47" creationId="{8BD10E41-768A-4C0C-9302-6B9DE8222379}"/>
          </ac:inkMkLst>
        </pc:inkChg>
        <pc:inkChg chg="add del mod">
          <ac:chgData name="Nazire Ata" userId="13fea93c569eaab6" providerId="LiveId" clId="{AF58C39D-1DC1-4683-9754-68D09629BF77}" dt="2021-11-21T21:29:42.305" v="6657"/>
          <ac:inkMkLst>
            <pc:docMk/>
            <pc:sldMk cId="2972235488" sldId="258"/>
            <ac:inkMk id="48" creationId="{78C01DDB-6A7B-4A52-9C97-94453899BED9}"/>
          </ac:inkMkLst>
        </pc:inkChg>
        <pc:inkChg chg="add del mod">
          <ac:chgData name="Nazire Ata" userId="13fea93c569eaab6" providerId="LiveId" clId="{AF58C39D-1DC1-4683-9754-68D09629BF77}" dt="2021-11-23T19:24:47.420" v="7851"/>
          <ac:inkMkLst>
            <pc:docMk/>
            <pc:sldMk cId="2972235488" sldId="258"/>
            <ac:inkMk id="48" creationId="{D250FA1A-4897-4361-B971-476B8C2BCD76}"/>
          </ac:inkMkLst>
        </pc:inkChg>
        <pc:inkChg chg="add del mod">
          <ac:chgData name="Nazire Ata" userId="13fea93c569eaab6" providerId="LiveId" clId="{AF58C39D-1DC1-4683-9754-68D09629BF77}" dt="2021-11-21T21:29:42.300" v="6619"/>
          <ac:inkMkLst>
            <pc:docMk/>
            <pc:sldMk cId="2972235488" sldId="258"/>
            <ac:inkMk id="49" creationId="{7FAE969C-BC22-4039-A079-024545F3A2AE}"/>
          </ac:inkMkLst>
        </pc:inkChg>
        <pc:inkChg chg="add del mod">
          <ac:chgData name="Nazire Ata" userId="13fea93c569eaab6" providerId="LiveId" clId="{AF58C39D-1DC1-4683-9754-68D09629BF77}" dt="2021-11-23T19:27:05.953" v="7989"/>
          <ac:inkMkLst>
            <pc:docMk/>
            <pc:sldMk cId="2972235488" sldId="258"/>
            <ac:inkMk id="49" creationId="{E7BCD1BD-D6CA-4E6C-866A-DB2C43B8A9DB}"/>
          </ac:inkMkLst>
        </pc:inkChg>
        <pc:inkChg chg="add del mod">
          <ac:chgData name="Nazire Ata" userId="13fea93c569eaab6" providerId="LiveId" clId="{AF58C39D-1DC1-4683-9754-68D09629BF77}" dt="2021-11-23T19:27:05.960" v="8043"/>
          <ac:inkMkLst>
            <pc:docMk/>
            <pc:sldMk cId="2972235488" sldId="258"/>
            <ac:inkMk id="50" creationId="{D11E5BC2-186B-43D2-949E-472008A6E2BE}"/>
          </ac:inkMkLst>
        </pc:inkChg>
        <pc:inkChg chg="add del mod">
          <ac:chgData name="Nazire Ata" userId="13fea93c569eaab6" providerId="LiveId" clId="{AF58C39D-1DC1-4683-9754-68D09629BF77}" dt="2021-11-21T21:29:42.302" v="6635"/>
          <ac:inkMkLst>
            <pc:docMk/>
            <pc:sldMk cId="2972235488" sldId="258"/>
            <ac:inkMk id="50" creationId="{E03AE2DF-AE3A-43EC-9255-C76A80CF81EF}"/>
          </ac:inkMkLst>
        </pc:inkChg>
        <pc:inkChg chg="add del mod">
          <ac:chgData name="Nazire Ata" userId="13fea93c569eaab6" providerId="LiveId" clId="{AF58C39D-1DC1-4683-9754-68D09629BF77}" dt="2021-11-23T19:27:05.953" v="7987"/>
          <ac:inkMkLst>
            <pc:docMk/>
            <pc:sldMk cId="2972235488" sldId="258"/>
            <ac:inkMk id="52" creationId="{72ED8693-3B18-48BD-B08B-5F6DCD76A2A1}"/>
          </ac:inkMkLst>
        </pc:inkChg>
        <pc:inkChg chg="add del mod">
          <ac:chgData name="Nazire Ata" userId="13fea93c569eaab6" providerId="LiveId" clId="{AF58C39D-1DC1-4683-9754-68D09629BF77}" dt="2021-11-21T21:29:42.304" v="6650"/>
          <ac:inkMkLst>
            <pc:docMk/>
            <pc:sldMk cId="2972235488" sldId="258"/>
            <ac:inkMk id="52" creationId="{F6D40B61-8BCC-4279-8BC1-B23AEB195FD5}"/>
          </ac:inkMkLst>
        </pc:inkChg>
        <pc:inkChg chg="add del mod">
          <ac:chgData name="Nazire Ata" userId="13fea93c569eaab6" providerId="LiveId" clId="{AF58C39D-1DC1-4683-9754-68D09629BF77}" dt="2021-11-21T21:29:42.299" v="6616"/>
          <ac:inkMkLst>
            <pc:docMk/>
            <pc:sldMk cId="2972235488" sldId="258"/>
            <ac:inkMk id="53" creationId="{1C5BDA2F-6EFF-401B-A446-FF14F0A88BDB}"/>
          </ac:inkMkLst>
        </pc:inkChg>
        <pc:inkChg chg="add del mod">
          <ac:chgData name="Nazire Ata" userId="13fea93c569eaab6" providerId="LiveId" clId="{AF58C39D-1DC1-4683-9754-68D09629BF77}" dt="2021-11-23T19:27:05.952" v="7983"/>
          <ac:inkMkLst>
            <pc:docMk/>
            <pc:sldMk cId="2972235488" sldId="258"/>
            <ac:inkMk id="53" creationId="{67576376-164E-49B7-8F14-E9E7549720E9}"/>
          </ac:inkMkLst>
        </pc:inkChg>
        <pc:inkChg chg="add del mod">
          <ac:chgData name="Nazire Ata" userId="13fea93c569eaab6" providerId="LiveId" clId="{AF58C39D-1DC1-4683-9754-68D09629BF77}" dt="2021-11-23T19:27:05.959" v="8031"/>
          <ac:inkMkLst>
            <pc:docMk/>
            <pc:sldMk cId="2972235488" sldId="258"/>
            <ac:inkMk id="54" creationId="{59C625BA-DCE2-4748-9EC6-E9BF039E561D}"/>
          </ac:inkMkLst>
        </pc:inkChg>
        <pc:inkChg chg="add del mod">
          <ac:chgData name="Nazire Ata" userId="13fea93c569eaab6" providerId="LiveId" clId="{AF58C39D-1DC1-4683-9754-68D09629BF77}" dt="2021-11-21T21:29:42.303" v="6647"/>
          <ac:inkMkLst>
            <pc:docMk/>
            <pc:sldMk cId="2972235488" sldId="258"/>
            <ac:inkMk id="54" creationId="{F6647EF8-8AC6-407B-AADA-ED5BBC04E12B}"/>
          </ac:inkMkLst>
        </pc:inkChg>
        <pc:inkChg chg="add del mod">
          <ac:chgData name="Nazire Ata" userId="13fea93c569eaab6" providerId="LiveId" clId="{AF58C39D-1DC1-4683-9754-68D09629BF77}" dt="2021-11-21T21:29:42.305" v="6662"/>
          <ac:inkMkLst>
            <pc:docMk/>
            <pc:sldMk cId="2972235488" sldId="258"/>
            <ac:inkMk id="55" creationId="{9870C345-A82B-4EA4-9349-9CA3CCF08057}"/>
          </ac:inkMkLst>
        </pc:inkChg>
        <pc:inkChg chg="add del mod">
          <ac:chgData name="Nazire Ata" userId="13fea93c569eaab6" providerId="LiveId" clId="{AF58C39D-1DC1-4683-9754-68D09629BF77}" dt="2021-11-23T19:27:05.952" v="7981"/>
          <ac:inkMkLst>
            <pc:docMk/>
            <pc:sldMk cId="2972235488" sldId="258"/>
            <ac:inkMk id="55" creationId="{A0B3F724-631E-4670-89AF-621D70324358}"/>
          </ac:inkMkLst>
        </pc:inkChg>
        <pc:inkChg chg="add del mod">
          <ac:chgData name="Nazire Ata" userId="13fea93c569eaab6" providerId="LiveId" clId="{AF58C39D-1DC1-4683-9754-68D09629BF77}" dt="2021-11-23T19:27:05.954" v="7999"/>
          <ac:inkMkLst>
            <pc:docMk/>
            <pc:sldMk cId="2972235488" sldId="258"/>
            <ac:inkMk id="56" creationId="{84930D79-920E-4D5C-B45F-7348E03E4D5A}"/>
          </ac:inkMkLst>
        </pc:inkChg>
        <pc:inkChg chg="add del mod">
          <ac:chgData name="Nazire Ata" userId="13fea93c569eaab6" providerId="LiveId" clId="{AF58C39D-1DC1-4683-9754-68D09629BF77}" dt="2021-11-21T21:29:42.303" v="6646"/>
          <ac:inkMkLst>
            <pc:docMk/>
            <pc:sldMk cId="2972235488" sldId="258"/>
            <ac:inkMk id="56" creationId="{F1F420E9-A6CF-45E6-A715-C3CC5B73B6F8}"/>
          </ac:inkMkLst>
        </pc:inkChg>
        <pc:inkChg chg="add del mod">
          <ac:chgData name="Nazire Ata" userId="13fea93c569eaab6" providerId="LiveId" clId="{AF58C39D-1DC1-4683-9754-68D09629BF77}" dt="2021-11-23T19:27:05.954" v="7997"/>
          <ac:inkMkLst>
            <pc:docMk/>
            <pc:sldMk cId="2972235488" sldId="258"/>
            <ac:inkMk id="57" creationId="{2EF19033-D937-4ACF-8B0E-BB2E333F2534}"/>
          </ac:inkMkLst>
        </pc:inkChg>
        <pc:inkChg chg="add del mod">
          <ac:chgData name="Nazire Ata" userId="13fea93c569eaab6" providerId="LiveId" clId="{AF58C39D-1DC1-4683-9754-68D09629BF77}" dt="2021-11-21T21:29:42.304" v="6656"/>
          <ac:inkMkLst>
            <pc:docMk/>
            <pc:sldMk cId="2972235488" sldId="258"/>
            <ac:inkMk id="57" creationId="{B18010AA-20B5-48E0-9C7F-81D85A4C0EBD}"/>
          </ac:inkMkLst>
        </pc:inkChg>
        <pc:inkChg chg="add del mod">
          <ac:chgData name="Nazire Ata" userId="13fea93c569eaab6" providerId="LiveId" clId="{AF58C39D-1DC1-4683-9754-68D09629BF77}" dt="2021-11-21T21:29:42.299" v="6613"/>
          <ac:inkMkLst>
            <pc:docMk/>
            <pc:sldMk cId="2972235488" sldId="258"/>
            <ac:inkMk id="58" creationId="{0D7C9EBC-98A0-400A-A053-ED014E5A586C}"/>
          </ac:inkMkLst>
        </pc:inkChg>
        <pc:inkChg chg="add del mod">
          <ac:chgData name="Nazire Ata" userId="13fea93c569eaab6" providerId="LiveId" clId="{AF58C39D-1DC1-4683-9754-68D09629BF77}" dt="2021-11-23T19:27:05.958" v="8023"/>
          <ac:inkMkLst>
            <pc:docMk/>
            <pc:sldMk cId="2972235488" sldId="258"/>
            <ac:inkMk id="58" creationId="{3C9A2242-44ED-4B54-AE17-55173C738A12}"/>
          </ac:inkMkLst>
        </pc:inkChg>
        <pc:inkChg chg="add del mod">
          <ac:chgData name="Nazire Ata" userId="13fea93c569eaab6" providerId="LiveId" clId="{AF58C39D-1DC1-4683-9754-68D09629BF77}" dt="2021-11-23T19:27:05.955" v="8000"/>
          <ac:inkMkLst>
            <pc:docMk/>
            <pc:sldMk cId="2972235488" sldId="258"/>
            <ac:inkMk id="59" creationId="{514FD796-3A5F-48D0-9C16-D2974229BA9E}"/>
          </ac:inkMkLst>
        </pc:inkChg>
        <pc:inkChg chg="add del mod">
          <ac:chgData name="Nazire Ata" userId="13fea93c569eaab6" providerId="LiveId" clId="{AF58C39D-1DC1-4683-9754-68D09629BF77}" dt="2021-11-21T21:29:42.306" v="6672"/>
          <ac:inkMkLst>
            <pc:docMk/>
            <pc:sldMk cId="2972235488" sldId="258"/>
            <ac:inkMk id="59" creationId="{BCBDD66E-C99D-4037-904E-3754E40AF69D}"/>
          </ac:inkMkLst>
        </pc:inkChg>
        <pc:inkChg chg="add del mod">
          <ac:chgData name="Nazire Ata" userId="13fea93c569eaab6" providerId="LiveId" clId="{AF58C39D-1DC1-4683-9754-68D09629BF77}" dt="2021-11-23T19:27:05.950" v="7969"/>
          <ac:inkMkLst>
            <pc:docMk/>
            <pc:sldMk cId="2972235488" sldId="258"/>
            <ac:inkMk id="60" creationId="{6A4EF447-BD08-4504-AC13-D0D5FB03478A}"/>
          </ac:inkMkLst>
        </pc:inkChg>
        <pc:inkChg chg="add del mod">
          <ac:chgData name="Nazire Ata" userId="13fea93c569eaab6" providerId="LiveId" clId="{AF58C39D-1DC1-4683-9754-68D09629BF77}" dt="2021-11-21T21:29:42.301" v="6631"/>
          <ac:inkMkLst>
            <pc:docMk/>
            <pc:sldMk cId="2972235488" sldId="258"/>
            <ac:inkMk id="60" creationId="{EE0DA3DB-41AF-4592-B9EA-65B3D99F47C7}"/>
          </ac:inkMkLst>
        </pc:inkChg>
        <pc:inkChg chg="add del mod">
          <ac:chgData name="Nazire Ata" userId="13fea93c569eaab6" providerId="LiveId" clId="{AF58C39D-1DC1-4683-9754-68D09629BF77}" dt="2021-11-23T19:27:05.946" v="7948"/>
          <ac:inkMkLst>
            <pc:docMk/>
            <pc:sldMk cId="2972235488" sldId="258"/>
            <ac:inkMk id="61" creationId="{1ADA5A32-57B5-4820-BB13-1CF664B7DB8B}"/>
          </ac:inkMkLst>
        </pc:inkChg>
        <pc:inkChg chg="add del mod">
          <ac:chgData name="Nazire Ata" userId="13fea93c569eaab6" providerId="LiveId" clId="{AF58C39D-1DC1-4683-9754-68D09629BF77}" dt="2021-11-21T21:29:42.306" v="6670"/>
          <ac:inkMkLst>
            <pc:docMk/>
            <pc:sldMk cId="2972235488" sldId="258"/>
            <ac:inkMk id="61" creationId="{C6E31462-7F3A-4085-B62A-EC0CF5463EB1}"/>
          </ac:inkMkLst>
        </pc:inkChg>
        <pc:inkChg chg="add del mod">
          <ac:chgData name="Nazire Ata" userId="13fea93c569eaab6" providerId="LiveId" clId="{AF58C39D-1DC1-4683-9754-68D09629BF77}" dt="2021-11-21T21:29:42.306" v="6666"/>
          <ac:inkMkLst>
            <pc:docMk/>
            <pc:sldMk cId="2972235488" sldId="258"/>
            <ac:inkMk id="62" creationId="{A40A77BA-A577-411E-B349-0CE66296DD9A}"/>
          </ac:inkMkLst>
        </pc:inkChg>
        <pc:inkChg chg="add del mod">
          <ac:chgData name="Nazire Ata" userId="13fea93c569eaab6" providerId="LiveId" clId="{AF58C39D-1DC1-4683-9754-68D09629BF77}" dt="2021-11-23T19:27:05.956" v="8006"/>
          <ac:inkMkLst>
            <pc:docMk/>
            <pc:sldMk cId="2972235488" sldId="258"/>
            <ac:inkMk id="62" creationId="{FF6B75CF-EF74-41DA-804C-08EE9FF53B58}"/>
          </ac:inkMkLst>
        </pc:inkChg>
        <pc:inkChg chg="add del mod">
          <ac:chgData name="Nazire Ata" userId="13fea93c569eaab6" providerId="LiveId" clId="{AF58C39D-1DC1-4683-9754-68D09629BF77}" dt="2021-11-21T21:29:42.299" v="6614"/>
          <ac:inkMkLst>
            <pc:docMk/>
            <pc:sldMk cId="2972235488" sldId="258"/>
            <ac:inkMk id="63" creationId="{0E4FE0DE-3185-4242-84AE-80A72611D0D3}"/>
          </ac:inkMkLst>
        </pc:inkChg>
        <pc:inkChg chg="add del mod">
          <ac:chgData name="Nazire Ata" userId="13fea93c569eaab6" providerId="LiveId" clId="{AF58C39D-1DC1-4683-9754-68D09629BF77}" dt="2021-11-23T19:27:05.958" v="8026"/>
          <ac:inkMkLst>
            <pc:docMk/>
            <pc:sldMk cId="2972235488" sldId="258"/>
            <ac:inkMk id="63" creationId="{B32AF905-BC30-4512-844F-23C6FC81823A}"/>
          </ac:inkMkLst>
        </pc:inkChg>
        <pc:inkChg chg="add del">
          <ac:chgData name="Nazire Ata" userId="13fea93c569eaab6" providerId="LiveId" clId="{AF58C39D-1DC1-4683-9754-68D09629BF77}" dt="2021-11-23T19:27:05.949" v="7967"/>
          <ac:inkMkLst>
            <pc:docMk/>
            <pc:sldMk cId="2972235488" sldId="258"/>
            <ac:inkMk id="128" creationId="{452BC888-C381-42B4-87CB-030D5EE1CF9B}"/>
          </ac:inkMkLst>
        </pc:inkChg>
        <pc:inkChg chg="add del mod">
          <ac:chgData name="Nazire Ata" userId="13fea93c569eaab6" providerId="LiveId" clId="{AF58C39D-1DC1-4683-9754-68D09629BF77}" dt="2021-11-21T21:29:42.300" v="6621"/>
          <ac:inkMkLst>
            <pc:docMk/>
            <pc:sldMk cId="2972235488" sldId="258"/>
            <ac:inkMk id="128" creationId="{588BFD29-5CE6-4ACE-9528-6729090837C8}"/>
          </ac:inkMkLst>
        </pc:inkChg>
        <pc:inkChg chg="add del">
          <ac:chgData name="Nazire Ata" userId="13fea93c569eaab6" providerId="LiveId" clId="{AF58C39D-1DC1-4683-9754-68D09629BF77}" dt="2021-11-21T21:29:42.302" v="6640"/>
          <ac:inkMkLst>
            <pc:docMk/>
            <pc:sldMk cId="2972235488" sldId="258"/>
            <ac:inkMk id="131" creationId="{131C655D-7117-4B69-8B0F-12E0F5A79F7D}"/>
          </ac:inkMkLst>
        </pc:inkChg>
        <pc:inkChg chg="add del">
          <ac:chgData name="Nazire Ata" userId="13fea93c569eaab6" providerId="LiveId" clId="{AF58C39D-1DC1-4683-9754-68D09629BF77}" dt="2021-11-21T21:29:42.303" v="6642"/>
          <ac:inkMkLst>
            <pc:docMk/>
            <pc:sldMk cId="2972235488" sldId="258"/>
            <ac:inkMk id="132" creationId="{4CAF7230-AD71-4BE9-BDC6-5BC077289910}"/>
          </ac:inkMkLst>
        </pc:inkChg>
        <pc:inkChg chg="add del">
          <ac:chgData name="Nazire Ata" userId="13fea93c569eaab6" providerId="LiveId" clId="{AF58C39D-1DC1-4683-9754-68D09629BF77}" dt="2021-11-23T19:11:50.492" v="7826"/>
          <ac:inkMkLst>
            <pc:docMk/>
            <pc:sldMk cId="2972235488" sldId="258"/>
            <ac:inkMk id="132" creationId="{7005A73C-D3A6-42E9-B356-3B00AD0F1175}"/>
          </ac:inkMkLst>
        </pc:inkChg>
        <pc:inkChg chg="add del mod">
          <ac:chgData name="Nazire Ata" userId="13fea93c569eaab6" providerId="LiveId" clId="{AF58C39D-1DC1-4683-9754-68D09629BF77}" dt="2021-11-23T19:24:47.421" v="7855"/>
          <ac:inkMkLst>
            <pc:docMk/>
            <pc:sldMk cId="2972235488" sldId="258"/>
            <ac:inkMk id="133" creationId="{AF6957D0-F3BC-40BD-A041-106A3ECE91A9}"/>
          </ac:inkMkLst>
        </pc:inkChg>
        <pc:inkChg chg="add del">
          <ac:chgData name="Nazire Ata" userId="13fea93c569eaab6" providerId="LiveId" clId="{AF58C39D-1DC1-4683-9754-68D09629BF77}" dt="2021-11-21T21:29:42.306" v="6668"/>
          <ac:inkMkLst>
            <pc:docMk/>
            <pc:sldMk cId="2972235488" sldId="258"/>
            <ac:inkMk id="133" creationId="{DC1024B9-7148-4986-8D83-AA00995ACC1A}"/>
          </ac:inkMkLst>
        </pc:inkChg>
        <pc:inkChg chg="add del mod">
          <ac:chgData name="Nazire Ata" userId="13fea93c569eaab6" providerId="LiveId" clId="{AF58C39D-1DC1-4683-9754-68D09629BF77}" dt="2021-11-21T21:29:42.305" v="6661"/>
          <ac:inkMkLst>
            <pc:docMk/>
            <pc:sldMk cId="2972235488" sldId="258"/>
            <ac:inkMk id="134" creationId="{2135697F-9676-45EA-AFFB-539FB7B3033E}"/>
          </ac:inkMkLst>
        </pc:inkChg>
        <pc:inkChg chg="add del mod">
          <ac:chgData name="Nazire Ata" userId="13fea93c569eaab6" providerId="LiveId" clId="{AF58C39D-1DC1-4683-9754-68D09629BF77}" dt="2021-11-23T19:24:47.420" v="7849"/>
          <ac:inkMkLst>
            <pc:docMk/>
            <pc:sldMk cId="2972235488" sldId="258"/>
            <ac:inkMk id="134" creationId="{59C038CF-47C9-45BD-8D59-3E1E865CBC3C}"/>
          </ac:inkMkLst>
        </pc:inkChg>
        <pc:inkChg chg="add del mod">
          <ac:chgData name="Nazire Ata" userId="13fea93c569eaab6" providerId="LiveId" clId="{AF58C39D-1DC1-4683-9754-68D09629BF77}" dt="2021-11-21T21:29:42.304" v="6652"/>
          <ac:inkMkLst>
            <pc:docMk/>
            <pc:sldMk cId="2972235488" sldId="258"/>
            <ac:inkMk id="135" creationId="{549405A8-F580-4D03-83AE-CE78EC6E3FE0}"/>
          </ac:inkMkLst>
        </pc:inkChg>
        <pc:inkChg chg="add del mod">
          <ac:chgData name="Nazire Ata" userId="13fea93c569eaab6" providerId="LiveId" clId="{AF58C39D-1DC1-4683-9754-68D09629BF77}" dt="2021-11-23T19:24:47.419" v="7843"/>
          <ac:inkMkLst>
            <pc:docMk/>
            <pc:sldMk cId="2972235488" sldId="258"/>
            <ac:inkMk id="135" creationId="{71767AB2-216D-4752-9FFC-F9681CB697D5}"/>
          </ac:inkMkLst>
        </pc:inkChg>
        <pc:inkChg chg="add del">
          <ac:chgData name="Nazire Ata" userId="13fea93c569eaab6" providerId="LiveId" clId="{AF58C39D-1DC1-4683-9754-68D09629BF77}" dt="2021-11-23T19:24:47.419" v="7846"/>
          <ac:inkMkLst>
            <pc:docMk/>
            <pc:sldMk cId="2972235488" sldId="258"/>
            <ac:inkMk id="136" creationId="{8A8EE384-BB6E-4622-8DD0-115E100F21C3}"/>
          </ac:inkMkLst>
        </pc:inkChg>
        <pc:inkChg chg="add del mod">
          <ac:chgData name="Nazire Ata" userId="13fea93c569eaab6" providerId="LiveId" clId="{AF58C39D-1DC1-4683-9754-68D09629BF77}" dt="2021-11-21T21:29:42.302" v="6637"/>
          <ac:inkMkLst>
            <pc:docMk/>
            <pc:sldMk cId="2972235488" sldId="258"/>
            <ac:inkMk id="138" creationId="{C5565C64-36C3-4708-B7B6-E50D62A11860}"/>
          </ac:inkMkLst>
        </pc:inkChg>
        <pc:inkChg chg="add del mod">
          <ac:chgData name="Nazire Ata" userId="13fea93c569eaab6" providerId="LiveId" clId="{AF58C39D-1DC1-4683-9754-68D09629BF77}" dt="2021-11-21T21:29:42.303" v="6645"/>
          <ac:inkMkLst>
            <pc:docMk/>
            <pc:sldMk cId="2972235488" sldId="258"/>
            <ac:inkMk id="139" creationId="{1E866C35-A378-44C3-928C-2BD901C4223A}"/>
          </ac:inkMkLst>
        </pc:inkChg>
        <pc:inkChg chg="add del mod">
          <ac:chgData name="Nazire Ata" userId="13fea93c569eaab6" providerId="LiveId" clId="{AF58C39D-1DC1-4683-9754-68D09629BF77}" dt="2021-11-23T19:24:47.420" v="7847"/>
          <ac:inkMkLst>
            <pc:docMk/>
            <pc:sldMk cId="2972235488" sldId="258"/>
            <ac:inkMk id="139" creationId="{9176E2FE-52BA-4B8F-B1AC-D13DA27FA424}"/>
          </ac:inkMkLst>
        </pc:inkChg>
        <pc:inkChg chg="add del mod">
          <ac:chgData name="Nazire Ata" userId="13fea93c569eaab6" providerId="LiveId" clId="{AF58C39D-1DC1-4683-9754-68D09629BF77}" dt="2021-11-21T21:29:42.306" v="6669"/>
          <ac:inkMkLst>
            <pc:docMk/>
            <pc:sldMk cId="2972235488" sldId="258"/>
            <ac:inkMk id="140" creationId="{1A5AFC48-87E6-4868-BE5E-3DF1984F77A0}"/>
          </ac:inkMkLst>
        </pc:inkChg>
        <pc:inkChg chg="add del mod">
          <ac:chgData name="Nazire Ata" userId="13fea93c569eaab6" providerId="LiveId" clId="{AF58C39D-1DC1-4683-9754-68D09629BF77}" dt="2021-11-23T19:24:47.420" v="7850"/>
          <ac:inkMkLst>
            <pc:docMk/>
            <pc:sldMk cId="2972235488" sldId="258"/>
            <ac:inkMk id="140" creationId="{AEE5F241-7D87-4F43-806C-684510019B7D}"/>
          </ac:inkMkLst>
        </pc:inkChg>
        <pc:inkChg chg="add del mod">
          <ac:chgData name="Nazire Ata" userId="13fea93c569eaab6" providerId="LiveId" clId="{AF58C39D-1DC1-4683-9754-68D09629BF77}" dt="2021-11-23T19:24:47.421" v="7856"/>
          <ac:inkMkLst>
            <pc:docMk/>
            <pc:sldMk cId="2972235488" sldId="258"/>
            <ac:inkMk id="141" creationId="{111F3CDE-B89C-4A5B-B12C-68EF00422FEB}"/>
          </ac:inkMkLst>
        </pc:inkChg>
        <pc:inkChg chg="add del mod">
          <ac:chgData name="Nazire Ata" userId="13fea93c569eaab6" providerId="LiveId" clId="{AF58C39D-1DC1-4683-9754-68D09629BF77}" dt="2021-11-21T21:29:42.301" v="6626"/>
          <ac:inkMkLst>
            <pc:docMk/>
            <pc:sldMk cId="2972235488" sldId="258"/>
            <ac:inkMk id="141" creationId="{6573D004-3CB2-4891-ABFB-945CA869CC6B}"/>
          </ac:inkMkLst>
        </pc:inkChg>
        <pc:inkChg chg="add del">
          <ac:chgData name="Nazire Ata" userId="13fea93c569eaab6" providerId="LiveId" clId="{AF58C39D-1DC1-4683-9754-68D09629BF77}" dt="2021-11-21T21:29:42.306" v="6665"/>
          <ac:inkMkLst>
            <pc:docMk/>
            <pc:sldMk cId="2972235488" sldId="258"/>
            <ac:inkMk id="142" creationId="{358EBFBE-7A21-430E-9EE8-6E140DC6F1A2}"/>
          </ac:inkMkLst>
        </pc:inkChg>
        <pc:inkChg chg="add del mod">
          <ac:chgData name="Nazire Ata" userId="13fea93c569eaab6" providerId="LiveId" clId="{AF58C39D-1DC1-4683-9754-68D09629BF77}" dt="2021-11-23T19:24:47.419" v="7841"/>
          <ac:inkMkLst>
            <pc:docMk/>
            <pc:sldMk cId="2972235488" sldId="258"/>
            <ac:inkMk id="142" creationId="{36D36E19-0C9A-47D7-B231-9A67A7886F05}"/>
          </ac:inkMkLst>
        </pc:inkChg>
        <pc:inkChg chg="add del mod">
          <ac:chgData name="Nazire Ata" userId="13fea93c569eaab6" providerId="LiveId" clId="{AF58C39D-1DC1-4683-9754-68D09629BF77}" dt="2021-11-21T21:29:42.304" v="6654"/>
          <ac:inkMkLst>
            <pc:docMk/>
            <pc:sldMk cId="2972235488" sldId="258"/>
            <ac:inkMk id="143" creationId="{040D4487-0436-48BC-B05C-ED0114447621}"/>
          </ac:inkMkLst>
        </pc:inkChg>
        <pc:inkChg chg="add del mod">
          <ac:chgData name="Nazire Ata" userId="13fea93c569eaab6" providerId="LiveId" clId="{AF58C39D-1DC1-4683-9754-68D09629BF77}" dt="2021-11-23T19:24:47.421" v="7853"/>
          <ac:inkMkLst>
            <pc:docMk/>
            <pc:sldMk cId="2972235488" sldId="258"/>
            <ac:inkMk id="143" creationId="{AB2C4048-1B4C-4FB7-8DFC-0DB71F1CD79F}"/>
          </ac:inkMkLst>
        </pc:inkChg>
        <pc:inkChg chg="add del mod">
          <ac:chgData name="Nazire Ata" userId="13fea93c569eaab6" providerId="LiveId" clId="{AF58C39D-1DC1-4683-9754-68D09629BF77}" dt="2021-11-21T21:29:42.306" v="6671"/>
          <ac:inkMkLst>
            <pc:docMk/>
            <pc:sldMk cId="2972235488" sldId="258"/>
            <ac:inkMk id="144" creationId="{24DDA58E-FA85-4572-9ED7-4E44341FA06F}"/>
          </ac:inkMkLst>
        </pc:inkChg>
        <pc:inkChg chg="add del mod">
          <ac:chgData name="Nazire Ata" userId="13fea93c569eaab6" providerId="LiveId" clId="{AF58C39D-1DC1-4683-9754-68D09629BF77}" dt="2021-11-23T19:24:47.421" v="7857"/>
          <ac:inkMkLst>
            <pc:docMk/>
            <pc:sldMk cId="2972235488" sldId="258"/>
            <ac:inkMk id="145" creationId="{820A0F99-3D33-468D-A588-F57B97354D2E}"/>
          </ac:inkMkLst>
        </pc:inkChg>
        <pc:inkChg chg="add del mod">
          <ac:chgData name="Nazire Ata" userId="13fea93c569eaab6" providerId="LiveId" clId="{AF58C39D-1DC1-4683-9754-68D09629BF77}" dt="2021-11-23T19:27:05.954" v="7996"/>
          <ac:inkMkLst>
            <pc:docMk/>
            <pc:sldMk cId="2972235488" sldId="258"/>
            <ac:inkMk id="147" creationId="{48609A05-54C8-4B50-B3D9-D2AA0CAEB6E0}"/>
          </ac:inkMkLst>
        </pc:inkChg>
        <pc:inkChg chg="add del mod">
          <ac:chgData name="Nazire Ata" userId="13fea93c569eaab6" providerId="LiveId" clId="{AF58C39D-1DC1-4683-9754-68D09629BF77}" dt="2021-11-21T21:29:42.303" v="6641"/>
          <ac:inkMkLst>
            <pc:docMk/>
            <pc:sldMk cId="2972235488" sldId="258"/>
            <ac:inkMk id="148" creationId="{44521915-9AAE-4C8A-8E85-2C2A1A613AAC}"/>
          </ac:inkMkLst>
        </pc:inkChg>
        <pc:inkChg chg="add del mod">
          <ac:chgData name="Nazire Ata" userId="13fea93c569eaab6" providerId="LiveId" clId="{AF58C39D-1DC1-4683-9754-68D09629BF77}" dt="2021-11-23T19:27:05.959" v="8034"/>
          <ac:inkMkLst>
            <pc:docMk/>
            <pc:sldMk cId="2972235488" sldId="258"/>
            <ac:inkMk id="148" creationId="{D0165348-2CA2-468A-A391-ACDBE2F80C12}"/>
          </ac:inkMkLst>
        </pc:inkChg>
        <pc:inkChg chg="add del mod">
          <ac:chgData name="Nazire Ata" userId="13fea93c569eaab6" providerId="LiveId" clId="{AF58C39D-1DC1-4683-9754-68D09629BF77}" dt="2021-11-21T21:29:42.305" v="6658"/>
          <ac:inkMkLst>
            <pc:docMk/>
            <pc:sldMk cId="2972235488" sldId="258"/>
            <ac:inkMk id="149" creationId="{121FFE53-2F10-476F-9BBC-C11DC6A28D63}"/>
          </ac:inkMkLst>
        </pc:inkChg>
        <pc:inkChg chg="add del mod">
          <ac:chgData name="Nazire Ata" userId="13fea93c569eaab6" providerId="LiveId" clId="{AF58C39D-1DC1-4683-9754-68D09629BF77}" dt="2021-11-23T19:27:05.950" v="7971"/>
          <ac:inkMkLst>
            <pc:docMk/>
            <pc:sldMk cId="2972235488" sldId="258"/>
            <ac:inkMk id="149" creationId="{7B73294A-A0B2-4AF1-B5D1-636509276236}"/>
          </ac:inkMkLst>
        </pc:inkChg>
        <pc:inkChg chg="add del">
          <ac:chgData name="Nazire Ata" userId="13fea93c569eaab6" providerId="LiveId" clId="{AF58C39D-1DC1-4683-9754-68D09629BF77}" dt="2021-11-21T21:29:42.306" v="6667"/>
          <ac:inkMkLst>
            <pc:docMk/>
            <pc:sldMk cId="2972235488" sldId="258"/>
            <ac:inkMk id="150" creationId="{942EBBBB-A214-459B-A1E1-834DF1DAEB49}"/>
          </ac:inkMkLst>
        </pc:inkChg>
        <pc:inkChg chg="add del mod">
          <ac:chgData name="Nazire Ata" userId="13fea93c569eaab6" providerId="LiveId" clId="{AF58C39D-1DC1-4683-9754-68D09629BF77}" dt="2021-11-23T19:27:05.948" v="7960"/>
          <ac:inkMkLst>
            <pc:docMk/>
            <pc:sldMk cId="2972235488" sldId="258"/>
            <ac:inkMk id="151" creationId="{108EA1D0-1FB6-4389-BE04-FF1CBB3608E1}"/>
          </ac:inkMkLst>
        </pc:inkChg>
        <pc:inkChg chg="add del mod">
          <ac:chgData name="Nazire Ata" userId="13fea93c569eaab6" providerId="LiveId" clId="{AF58C39D-1DC1-4683-9754-68D09629BF77}" dt="2021-11-23T19:27:05.961" v="8046"/>
          <ac:inkMkLst>
            <pc:docMk/>
            <pc:sldMk cId="2972235488" sldId="258"/>
            <ac:inkMk id="152" creationId="{C1426923-5BDB-4391-A4F9-24E359DDFB3B}"/>
          </ac:inkMkLst>
        </pc:inkChg>
        <pc:inkChg chg="add del mod">
          <ac:chgData name="Nazire Ata" userId="13fea93c569eaab6" providerId="LiveId" clId="{AF58C39D-1DC1-4683-9754-68D09629BF77}" dt="2021-11-21T21:29:42.307" v="6674"/>
          <ac:inkMkLst>
            <pc:docMk/>
            <pc:sldMk cId="2972235488" sldId="258"/>
            <ac:inkMk id="152" creationId="{F13F18B9-0C24-4E3C-80F6-A0A71AFAB73E}"/>
          </ac:inkMkLst>
        </pc:inkChg>
        <pc:inkChg chg="add del mod">
          <ac:chgData name="Nazire Ata" userId="13fea93c569eaab6" providerId="LiveId" clId="{AF58C39D-1DC1-4683-9754-68D09629BF77}" dt="2021-11-21T21:29:42.303" v="6644"/>
          <ac:inkMkLst>
            <pc:docMk/>
            <pc:sldMk cId="2972235488" sldId="258"/>
            <ac:inkMk id="153" creationId="{CDE4DBCB-E55F-4BC5-8563-F64AC1A41419}"/>
          </ac:inkMkLst>
        </pc:inkChg>
        <pc:inkChg chg="add del mod">
          <ac:chgData name="Nazire Ata" userId="13fea93c569eaab6" providerId="LiveId" clId="{AF58C39D-1DC1-4683-9754-68D09629BF77}" dt="2021-11-23T19:27:05.953" v="7988"/>
          <ac:inkMkLst>
            <pc:docMk/>
            <pc:sldMk cId="2972235488" sldId="258"/>
            <ac:inkMk id="153" creationId="{EDFA17DE-A300-4685-A824-2C0A3E00DB74}"/>
          </ac:inkMkLst>
        </pc:inkChg>
        <pc:inkChg chg="add del">
          <ac:chgData name="Nazire Ata" userId="13fea93c569eaab6" providerId="LiveId" clId="{AF58C39D-1DC1-4683-9754-68D09629BF77}" dt="2021-11-21T21:29:42.301" v="6630"/>
          <ac:inkMkLst>
            <pc:docMk/>
            <pc:sldMk cId="2972235488" sldId="258"/>
            <ac:inkMk id="154" creationId="{89C956C7-7C0F-4697-85BB-A712F9ECFB5E}"/>
          </ac:inkMkLst>
        </pc:inkChg>
        <pc:inkChg chg="add del mod">
          <ac:chgData name="Nazire Ata" userId="13fea93c569eaab6" providerId="LiveId" clId="{AF58C39D-1DC1-4683-9754-68D09629BF77}" dt="2021-11-21T21:29:42.302" v="6633"/>
          <ac:inkMkLst>
            <pc:docMk/>
            <pc:sldMk cId="2972235488" sldId="258"/>
            <ac:inkMk id="155" creationId="{0827DD61-8754-4888-92E2-5C23330DC0DE}"/>
          </ac:inkMkLst>
        </pc:inkChg>
        <pc:inkChg chg="add del mod">
          <ac:chgData name="Nazire Ata" userId="13fea93c569eaab6" providerId="LiveId" clId="{AF58C39D-1DC1-4683-9754-68D09629BF77}" dt="2021-11-23T19:27:05.957" v="8017"/>
          <ac:inkMkLst>
            <pc:docMk/>
            <pc:sldMk cId="2972235488" sldId="258"/>
            <ac:inkMk id="155" creationId="{B5C88026-F97A-42BC-BA1C-0CD8832B75DA}"/>
          </ac:inkMkLst>
        </pc:inkChg>
        <pc:inkChg chg="add del mod">
          <ac:chgData name="Nazire Ata" userId="13fea93c569eaab6" providerId="LiveId" clId="{AF58C39D-1DC1-4683-9754-68D09629BF77}" dt="2021-11-21T21:29:42.301" v="6629"/>
          <ac:inkMkLst>
            <pc:docMk/>
            <pc:sldMk cId="2972235488" sldId="258"/>
            <ac:inkMk id="156" creationId="{B88BCA92-FA59-4036-99A4-E6F4C2BB6C1E}"/>
          </ac:inkMkLst>
        </pc:inkChg>
        <pc:inkChg chg="add del mod">
          <ac:chgData name="Nazire Ata" userId="13fea93c569eaab6" providerId="LiveId" clId="{AF58C39D-1DC1-4683-9754-68D09629BF77}" dt="2021-11-23T19:27:05.957" v="8020"/>
          <ac:inkMkLst>
            <pc:docMk/>
            <pc:sldMk cId="2972235488" sldId="258"/>
            <ac:inkMk id="156" creationId="{BEBBB6E9-BCAF-4043-AE76-452961490D6B}"/>
          </ac:inkMkLst>
        </pc:inkChg>
        <pc:inkChg chg="add del mod">
          <ac:chgData name="Nazire Ata" userId="13fea93c569eaab6" providerId="LiveId" clId="{AF58C39D-1DC1-4683-9754-68D09629BF77}" dt="2021-11-21T21:29:42.304" v="6648"/>
          <ac:inkMkLst>
            <pc:docMk/>
            <pc:sldMk cId="2972235488" sldId="258"/>
            <ac:inkMk id="157" creationId="{79921D1A-058B-45AC-A41A-2DB0A5176E82}"/>
          </ac:inkMkLst>
        </pc:inkChg>
        <pc:inkChg chg="add del mod">
          <ac:chgData name="Nazire Ata" userId="13fea93c569eaab6" providerId="LiveId" clId="{AF58C39D-1DC1-4683-9754-68D09629BF77}" dt="2021-11-23T19:27:05.954" v="7993"/>
          <ac:inkMkLst>
            <pc:docMk/>
            <pc:sldMk cId="2972235488" sldId="258"/>
            <ac:inkMk id="157" creationId="{AE50DD1B-16D1-47DC-8D59-8FFB5B7BF504}"/>
          </ac:inkMkLst>
        </pc:inkChg>
        <pc:inkChg chg="add del mod">
          <ac:chgData name="Nazire Ata" userId="13fea93c569eaab6" providerId="LiveId" clId="{AF58C39D-1DC1-4683-9754-68D09629BF77}" dt="2021-11-21T21:29:42.305" v="6660"/>
          <ac:inkMkLst>
            <pc:docMk/>
            <pc:sldMk cId="2972235488" sldId="258"/>
            <ac:inkMk id="158" creationId="{5FB302AE-699B-43C6-88DE-8EA13D83AF3C}"/>
          </ac:inkMkLst>
        </pc:inkChg>
        <pc:inkChg chg="add del mod">
          <ac:chgData name="Nazire Ata" userId="13fea93c569eaab6" providerId="LiveId" clId="{AF58C39D-1DC1-4683-9754-68D09629BF77}" dt="2021-11-23T19:27:05.959" v="8030"/>
          <ac:inkMkLst>
            <pc:docMk/>
            <pc:sldMk cId="2972235488" sldId="258"/>
            <ac:inkMk id="158" creationId="{C1A0038F-A404-4B9E-8304-B416563580FA}"/>
          </ac:inkMkLst>
        </pc:inkChg>
        <pc:inkChg chg="add del mod">
          <ac:chgData name="Nazire Ata" userId="13fea93c569eaab6" providerId="LiveId" clId="{AF58C39D-1DC1-4683-9754-68D09629BF77}" dt="2021-11-21T21:29:42.304" v="6651"/>
          <ac:inkMkLst>
            <pc:docMk/>
            <pc:sldMk cId="2972235488" sldId="258"/>
            <ac:inkMk id="159" creationId="{1E8FCB82-6BA1-4E39-B051-807CED0CE8CA}"/>
          </ac:inkMkLst>
        </pc:inkChg>
        <pc:inkChg chg="add del mod">
          <ac:chgData name="Nazire Ata" userId="13fea93c569eaab6" providerId="LiveId" clId="{AF58C39D-1DC1-4683-9754-68D09629BF77}" dt="2021-11-23T19:27:05.950" v="7970"/>
          <ac:inkMkLst>
            <pc:docMk/>
            <pc:sldMk cId="2972235488" sldId="258"/>
            <ac:inkMk id="159" creationId="{8ECD1C1F-9CC8-4D10-A709-3909ACADAC26}"/>
          </ac:inkMkLst>
        </pc:inkChg>
        <pc:inkChg chg="add del mod">
          <ac:chgData name="Nazire Ata" userId="13fea93c569eaab6" providerId="LiveId" clId="{AF58C39D-1DC1-4683-9754-68D09629BF77}" dt="2021-11-23T19:27:05.954" v="7995"/>
          <ac:inkMkLst>
            <pc:docMk/>
            <pc:sldMk cId="2972235488" sldId="258"/>
            <ac:inkMk id="160" creationId="{773AB012-6785-4443-B972-139372C21472}"/>
          </ac:inkMkLst>
        </pc:inkChg>
        <pc:inkChg chg="add del mod">
          <ac:chgData name="Nazire Ata" userId="13fea93c569eaab6" providerId="LiveId" clId="{AF58C39D-1DC1-4683-9754-68D09629BF77}" dt="2021-11-21T21:29:42.302" v="6639"/>
          <ac:inkMkLst>
            <pc:docMk/>
            <pc:sldMk cId="2972235488" sldId="258"/>
            <ac:inkMk id="160" creationId="{F0E34C61-842F-4642-A1CB-4F3B79E5D6E8}"/>
          </ac:inkMkLst>
        </pc:inkChg>
        <pc:inkChg chg="add del">
          <ac:chgData name="Nazire Ata" userId="13fea93c569eaab6" providerId="LiveId" clId="{AF58C39D-1DC1-4683-9754-68D09629BF77}" dt="2021-11-21T21:29:42.304" v="6655"/>
          <ac:inkMkLst>
            <pc:docMk/>
            <pc:sldMk cId="2972235488" sldId="258"/>
            <ac:inkMk id="161" creationId="{79EDB422-DDA0-4552-8D38-856E2144890C}"/>
          </ac:inkMkLst>
        </pc:inkChg>
        <pc:inkChg chg="add del mod">
          <ac:chgData name="Nazire Ata" userId="13fea93c569eaab6" providerId="LiveId" clId="{AF58C39D-1DC1-4683-9754-68D09629BF77}" dt="2021-11-23T19:25:25.890" v="7879"/>
          <ac:inkMkLst>
            <pc:docMk/>
            <pc:sldMk cId="2972235488" sldId="258"/>
            <ac:inkMk id="161" creationId="{8D4141AD-D443-439A-8288-533361DCD508}"/>
          </ac:inkMkLst>
        </pc:inkChg>
        <pc:inkChg chg="add del mod">
          <ac:chgData name="Nazire Ata" userId="13fea93c569eaab6" providerId="LiveId" clId="{AF58C39D-1DC1-4683-9754-68D09629BF77}" dt="2021-11-23T19:27:05.960" v="8038"/>
          <ac:inkMkLst>
            <pc:docMk/>
            <pc:sldMk cId="2972235488" sldId="258"/>
            <ac:inkMk id="163" creationId="{3EA91B84-F1EE-4E18-8D7A-B698752A64A1}"/>
          </ac:inkMkLst>
        </pc:inkChg>
        <pc:inkChg chg="add del mod">
          <ac:chgData name="Nazire Ata" userId="13fea93c569eaab6" providerId="LiveId" clId="{AF58C39D-1DC1-4683-9754-68D09629BF77}" dt="2021-11-23T19:27:05.949" v="7962"/>
          <ac:inkMkLst>
            <pc:docMk/>
            <pc:sldMk cId="2972235488" sldId="258"/>
            <ac:inkMk id="164" creationId="{67A1BA4D-EC00-4E05-967A-5213DD154762}"/>
          </ac:inkMkLst>
        </pc:inkChg>
        <pc:inkChg chg="add del mod">
          <ac:chgData name="Nazire Ata" userId="13fea93c569eaab6" providerId="LiveId" clId="{AF58C39D-1DC1-4683-9754-68D09629BF77}" dt="2021-11-23T19:27:05.948" v="7959"/>
          <ac:inkMkLst>
            <pc:docMk/>
            <pc:sldMk cId="2972235488" sldId="258"/>
            <ac:inkMk id="165" creationId="{AE0D3C09-96D4-4681-A543-823796FC85DA}"/>
          </ac:inkMkLst>
        </pc:inkChg>
        <pc:inkChg chg="add del mod">
          <ac:chgData name="Nazire Ata" userId="13fea93c569eaab6" providerId="LiveId" clId="{AF58C39D-1DC1-4683-9754-68D09629BF77}" dt="2021-11-21T21:29:42.302" v="6638"/>
          <ac:inkMkLst>
            <pc:docMk/>
            <pc:sldMk cId="2972235488" sldId="258"/>
            <ac:inkMk id="165" creationId="{F7456DE8-3216-4D83-8426-A770BCEAAD1D}"/>
          </ac:inkMkLst>
        </pc:inkChg>
        <pc:inkChg chg="add del mod">
          <ac:chgData name="Nazire Ata" userId="13fea93c569eaab6" providerId="LiveId" clId="{AF58C39D-1DC1-4683-9754-68D09629BF77}" dt="2021-11-21T21:29:42.301" v="6628"/>
          <ac:inkMkLst>
            <pc:docMk/>
            <pc:sldMk cId="2972235488" sldId="258"/>
            <ac:inkMk id="166" creationId="{9C571229-DDA2-4328-BC7A-824164C47C6B}"/>
          </ac:inkMkLst>
        </pc:inkChg>
        <pc:inkChg chg="add del mod">
          <ac:chgData name="Nazire Ata" userId="13fea93c569eaab6" providerId="LiveId" clId="{AF58C39D-1DC1-4683-9754-68D09629BF77}" dt="2021-11-21T21:29:42.301" v="6625"/>
          <ac:inkMkLst>
            <pc:docMk/>
            <pc:sldMk cId="2972235488" sldId="258"/>
            <ac:inkMk id="167" creationId="{9376BD05-C255-4F4B-AAF3-3F6B5E3562D0}"/>
          </ac:inkMkLst>
        </pc:inkChg>
        <pc:inkChg chg="add del mod">
          <ac:chgData name="Nazire Ata" userId="13fea93c569eaab6" providerId="LiveId" clId="{AF58C39D-1DC1-4683-9754-68D09629BF77}" dt="2021-11-23T19:27:05.958" v="8022"/>
          <ac:inkMkLst>
            <pc:docMk/>
            <pc:sldMk cId="2972235488" sldId="258"/>
            <ac:inkMk id="167" creationId="{C3A79C78-62E8-4378-93B6-E6F840D84038}"/>
          </ac:inkMkLst>
        </pc:inkChg>
        <pc:inkChg chg="add del mod">
          <ac:chgData name="Nazire Ata" userId="13fea93c569eaab6" providerId="LiveId" clId="{AF58C39D-1DC1-4683-9754-68D09629BF77}" dt="2021-11-21T21:29:42.300" v="6624"/>
          <ac:inkMkLst>
            <pc:docMk/>
            <pc:sldMk cId="2972235488" sldId="258"/>
            <ac:inkMk id="168" creationId="{92636F46-90F7-4F8A-8562-8F92DD2D3386}"/>
          </ac:inkMkLst>
        </pc:inkChg>
        <pc:inkChg chg="add del mod">
          <ac:chgData name="Nazire Ata" userId="13fea93c569eaab6" providerId="LiveId" clId="{AF58C39D-1DC1-4683-9754-68D09629BF77}" dt="2021-11-23T19:27:05.961" v="8048"/>
          <ac:inkMkLst>
            <pc:docMk/>
            <pc:sldMk cId="2972235488" sldId="258"/>
            <ac:inkMk id="169" creationId="{DC040C62-E722-48E6-B213-3AF837740ACE}"/>
          </ac:inkMkLst>
        </pc:inkChg>
        <pc:inkChg chg="add del">
          <ac:chgData name="Nazire Ata" userId="13fea93c569eaab6" providerId="LiveId" clId="{AF58C39D-1DC1-4683-9754-68D09629BF77}" dt="2021-11-21T21:29:42.304" v="6649"/>
          <ac:inkMkLst>
            <pc:docMk/>
            <pc:sldMk cId="2972235488" sldId="258"/>
            <ac:inkMk id="170" creationId="{39667547-9030-45BA-9DD5-0368D1A13F8B}"/>
          </ac:inkMkLst>
        </pc:inkChg>
        <pc:inkChg chg="add del mod">
          <ac:chgData name="Nazire Ata" userId="13fea93c569eaab6" providerId="LiveId" clId="{AF58C39D-1DC1-4683-9754-68D09629BF77}" dt="2021-11-23T19:27:05.952" v="7979"/>
          <ac:inkMkLst>
            <pc:docMk/>
            <pc:sldMk cId="2972235488" sldId="258"/>
            <ac:inkMk id="170" creationId="{FB1DE0A5-C269-4D71-9B3D-CE609B42301F}"/>
          </ac:inkMkLst>
        </pc:inkChg>
        <pc:inkChg chg="add del">
          <ac:chgData name="Nazire Ata" userId="13fea93c569eaab6" providerId="LiveId" clId="{AF58C39D-1DC1-4683-9754-68D09629BF77}" dt="2021-11-21T21:32:12.656" v="6838"/>
          <ac:inkMkLst>
            <pc:docMk/>
            <pc:sldMk cId="2972235488" sldId="258"/>
            <ac:inkMk id="171" creationId="{DFD55532-2E6A-4539-BFC7-245B7B2A493E}"/>
          </ac:inkMkLst>
        </pc:inkChg>
        <pc:inkChg chg="add del">
          <ac:chgData name="Nazire Ata" userId="13fea93c569eaab6" providerId="LiveId" clId="{AF58C39D-1DC1-4683-9754-68D09629BF77}" dt="2021-11-21T21:29:55.303" v="6678"/>
          <ac:inkMkLst>
            <pc:docMk/>
            <pc:sldMk cId="2972235488" sldId="258"/>
            <ac:inkMk id="172" creationId="{5A5F54BC-0E3E-47DE-A209-90B26506F242}"/>
          </ac:inkMkLst>
        </pc:inkChg>
        <pc:inkChg chg="add del mod">
          <ac:chgData name="Nazire Ata" userId="13fea93c569eaab6" providerId="LiveId" clId="{AF58C39D-1DC1-4683-9754-68D09629BF77}" dt="2021-11-23T19:27:05.959" v="8035"/>
          <ac:inkMkLst>
            <pc:docMk/>
            <pc:sldMk cId="2972235488" sldId="258"/>
            <ac:inkMk id="172" creationId="{A6BD8FC6-8D3E-468A-8C26-53F02AFB31A9}"/>
          </ac:inkMkLst>
        </pc:inkChg>
        <pc:inkChg chg="add del mod">
          <ac:chgData name="Nazire Ata" userId="13fea93c569eaab6" providerId="LiveId" clId="{AF58C39D-1DC1-4683-9754-68D09629BF77}" dt="2021-11-23T19:27:05.950" v="7972"/>
          <ac:inkMkLst>
            <pc:docMk/>
            <pc:sldMk cId="2972235488" sldId="258"/>
            <ac:inkMk id="173" creationId="{5A38084F-6AAF-42E2-B5B3-56CAD13AB26F}"/>
          </ac:inkMkLst>
        </pc:inkChg>
        <pc:inkChg chg="add del mod">
          <ac:chgData name="Nazire Ata" userId="13fea93c569eaab6" providerId="LiveId" clId="{AF58C39D-1DC1-4683-9754-68D09629BF77}" dt="2021-11-21T21:32:12.654" v="6822"/>
          <ac:inkMkLst>
            <pc:docMk/>
            <pc:sldMk cId="2972235488" sldId="258"/>
            <ac:inkMk id="173" creationId="{D434922E-29BF-4F64-A426-4E36F9C0E996}"/>
          </ac:inkMkLst>
        </pc:inkChg>
        <pc:inkChg chg="add del mod">
          <ac:chgData name="Nazire Ata" userId="13fea93c569eaab6" providerId="LiveId" clId="{AF58C39D-1DC1-4683-9754-68D09629BF77}" dt="2021-11-23T19:27:05.959" v="8029"/>
          <ac:inkMkLst>
            <pc:docMk/>
            <pc:sldMk cId="2972235488" sldId="258"/>
            <ac:inkMk id="174" creationId="{7B915270-1361-4D49-B904-3281A081C774}"/>
          </ac:inkMkLst>
        </pc:inkChg>
        <pc:inkChg chg="add del mod">
          <ac:chgData name="Nazire Ata" userId="13fea93c569eaab6" providerId="LiveId" clId="{AF58C39D-1DC1-4683-9754-68D09629BF77}" dt="2021-11-21T21:32:12.661" v="6865"/>
          <ac:inkMkLst>
            <pc:docMk/>
            <pc:sldMk cId="2972235488" sldId="258"/>
            <ac:inkMk id="174" creationId="{CC47FA16-2352-4EC5-AF55-544B14592BF0}"/>
          </ac:inkMkLst>
        </pc:inkChg>
        <pc:inkChg chg="add del mod">
          <ac:chgData name="Nazire Ata" userId="13fea93c569eaab6" providerId="LiveId" clId="{AF58C39D-1DC1-4683-9754-68D09629BF77}" dt="2021-11-21T21:32:12.655" v="6831"/>
          <ac:inkMkLst>
            <pc:docMk/>
            <pc:sldMk cId="2972235488" sldId="258"/>
            <ac:inkMk id="175" creationId="{137C6A10-E19F-4329-A629-CA0B56D72A92}"/>
          </ac:inkMkLst>
        </pc:inkChg>
        <pc:inkChg chg="add del">
          <ac:chgData name="Nazire Ata" userId="13fea93c569eaab6" providerId="LiveId" clId="{AF58C39D-1DC1-4683-9754-68D09629BF77}" dt="2021-11-23T19:27:05.960" v="8037"/>
          <ac:inkMkLst>
            <pc:docMk/>
            <pc:sldMk cId="2972235488" sldId="258"/>
            <ac:inkMk id="175" creationId="{ECE896C2-F2BE-4B05-AB1D-4F28E35CC2F0}"/>
          </ac:inkMkLst>
        </pc:inkChg>
        <pc:inkChg chg="add del mod">
          <ac:chgData name="Nazire Ata" userId="13fea93c569eaab6" providerId="LiveId" clId="{AF58C39D-1DC1-4683-9754-68D09629BF77}" dt="2021-11-21T21:32:12.655" v="6828"/>
          <ac:inkMkLst>
            <pc:docMk/>
            <pc:sldMk cId="2972235488" sldId="258"/>
            <ac:inkMk id="176" creationId="{23962EB2-2381-49A9-865D-FD8E0C055245}"/>
          </ac:inkMkLst>
        </pc:inkChg>
        <pc:inkChg chg="add del mod">
          <ac:chgData name="Nazire Ata" userId="13fea93c569eaab6" providerId="LiveId" clId="{AF58C39D-1DC1-4683-9754-68D09629BF77}" dt="2021-11-21T21:32:12.658" v="6845"/>
          <ac:inkMkLst>
            <pc:docMk/>
            <pc:sldMk cId="2972235488" sldId="258"/>
            <ac:inkMk id="177" creationId="{3FCF06C4-5669-4BE3-AC51-5499B926F7FD}"/>
          </ac:inkMkLst>
        </pc:inkChg>
        <pc:inkChg chg="add del mod">
          <ac:chgData name="Nazire Ata" userId="13fea93c569eaab6" providerId="LiveId" clId="{AF58C39D-1DC1-4683-9754-68D09629BF77}" dt="2021-11-23T19:27:05.952" v="7984"/>
          <ac:inkMkLst>
            <pc:docMk/>
            <pc:sldMk cId="2972235488" sldId="258"/>
            <ac:inkMk id="177" creationId="{8A7902E2-9A9A-46C6-9601-07452F25C45F}"/>
          </ac:inkMkLst>
        </pc:inkChg>
        <pc:inkChg chg="add del mod">
          <ac:chgData name="Nazire Ata" userId="13fea93c569eaab6" providerId="LiveId" clId="{AF58C39D-1DC1-4683-9754-68D09629BF77}" dt="2021-11-23T19:27:05.956" v="8011"/>
          <ac:inkMkLst>
            <pc:docMk/>
            <pc:sldMk cId="2972235488" sldId="258"/>
            <ac:inkMk id="178" creationId="{8B97A0E9-68A9-47F8-9954-1C5650A201F8}"/>
          </ac:inkMkLst>
        </pc:inkChg>
        <pc:inkChg chg="add del mod">
          <ac:chgData name="Nazire Ata" userId="13fea93c569eaab6" providerId="LiveId" clId="{AF58C39D-1DC1-4683-9754-68D09629BF77}" dt="2021-11-23T19:27:05.957" v="8018"/>
          <ac:inkMkLst>
            <pc:docMk/>
            <pc:sldMk cId="2972235488" sldId="258"/>
            <ac:inkMk id="179" creationId="{4C25E432-D892-4C5A-84C4-405399B6D266}"/>
          </ac:inkMkLst>
        </pc:inkChg>
        <pc:inkChg chg="add del mod">
          <ac:chgData name="Nazire Ata" userId="13fea93c569eaab6" providerId="LiveId" clId="{AF58C39D-1DC1-4683-9754-68D09629BF77}" dt="2021-11-21T21:32:12.651" v="6814"/>
          <ac:inkMkLst>
            <pc:docMk/>
            <pc:sldMk cId="2972235488" sldId="258"/>
            <ac:inkMk id="179" creationId="{BB25C054-D4E3-4137-9797-44C648460764}"/>
          </ac:inkMkLst>
        </pc:inkChg>
        <pc:inkChg chg="add del mod">
          <ac:chgData name="Nazire Ata" userId="13fea93c569eaab6" providerId="LiveId" clId="{AF58C39D-1DC1-4683-9754-68D09629BF77}" dt="2021-11-21T21:32:12.661" v="6872"/>
          <ac:inkMkLst>
            <pc:docMk/>
            <pc:sldMk cId="2972235488" sldId="258"/>
            <ac:inkMk id="180" creationId="{1FA6E2DA-6196-45F5-85DD-AF9194EB358E}"/>
          </ac:inkMkLst>
        </pc:inkChg>
        <pc:inkChg chg="add del mod">
          <ac:chgData name="Nazire Ata" userId="13fea93c569eaab6" providerId="LiveId" clId="{AF58C39D-1DC1-4683-9754-68D09629BF77}" dt="2021-11-23T19:27:05.961" v="8047"/>
          <ac:inkMkLst>
            <pc:docMk/>
            <pc:sldMk cId="2972235488" sldId="258"/>
            <ac:inkMk id="181" creationId="{568E1992-C36F-4D71-94B9-040B7F0A3247}"/>
          </ac:inkMkLst>
        </pc:inkChg>
        <pc:inkChg chg="add del mod">
          <ac:chgData name="Nazire Ata" userId="13fea93c569eaab6" providerId="LiveId" clId="{AF58C39D-1DC1-4683-9754-68D09629BF77}" dt="2021-11-21T21:32:12.647" v="6799"/>
          <ac:inkMkLst>
            <pc:docMk/>
            <pc:sldMk cId="2972235488" sldId="258"/>
            <ac:inkMk id="181" creationId="{C2D42088-5998-44C4-9757-6C8162546027}"/>
          </ac:inkMkLst>
        </pc:inkChg>
        <pc:inkChg chg="add del mod">
          <ac:chgData name="Nazire Ata" userId="13fea93c569eaab6" providerId="LiveId" clId="{AF58C39D-1DC1-4683-9754-68D09629BF77}" dt="2021-11-23T19:27:05.952" v="7982"/>
          <ac:inkMkLst>
            <pc:docMk/>
            <pc:sldMk cId="2972235488" sldId="258"/>
            <ac:inkMk id="182" creationId="{1A9D5D80-6FCC-4D99-BE03-53FD6E88DD2B}"/>
          </ac:inkMkLst>
        </pc:inkChg>
        <pc:inkChg chg="add del mod">
          <ac:chgData name="Nazire Ata" userId="13fea93c569eaab6" providerId="LiveId" clId="{AF58C39D-1DC1-4683-9754-68D09629BF77}" dt="2021-11-21T21:32:12.661" v="6871"/>
          <ac:inkMkLst>
            <pc:docMk/>
            <pc:sldMk cId="2972235488" sldId="258"/>
            <ac:inkMk id="182" creationId="{AA5DB5CA-F24C-4714-9010-4324317B6703}"/>
          </ac:inkMkLst>
        </pc:inkChg>
        <pc:inkChg chg="add del mod">
          <ac:chgData name="Nazire Ata" userId="13fea93c569eaab6" providerId="LiveId" clId="{AF58C39D-1DC1-4683-9754-68D09629BF77}" dt="2021-11-21T21:32:12.657" v="6840"/>
          <ac:inkMkLst>
            <pc:docMk/>
            <pc:sldMk cId="2972235488" sldId="258"/>
            <ac:inkMk id="183" creationId="{30C0E5D2-5232-455B-B4C5-094230CF9687}"/>
          </ac:inkMkLst>
        </pc:inkChg>
        <pc:inkChg chg="add del mod">
          <ac:chgData name="Nazire Ata" userId="13fea93c569eaab6" providerId="LiveId" clId="{AF58C39D-1DC1-4683-9754-68D09629BF77}" dt="2021-11-23T19:27:05.949" v="7961"/>
          <ac:inkMkLst>
            <pc:docMk/>
            <pc:sldMk cId="2972235488" sldId="258"/>
            <ac:inkMk id="183" creationId="{C4C790FA-9351-453D-8982-662A3584A337}"/>
          </ac:inkMkLst>
        </pc:inkChg>
        <pc:inkChg chg="add del mod">
          <ac:chgData name="Nazire Ata" userId="13fea93c569eaab6" providerId="LiveId" clId="{AF58C39D-1DC1-4683-9754-68D09629BF77}" dt="2021-11-23T19:27:05.957" v="8014"/>
          <ac:inkMkLst>
            <pc:docMk/>
            <pc:sldMk cId="2972235488" sldId="258"/>
            <ac:inkMk id="184" creationId="{3A3F254D-353D-46E5-BD3B-0847A3CC1128}"/>
          </ac:inkMkLst>
        </pc:inkChg>
        <pc:inkChg chg="add del mod">
          <ac:chgData name="Nazire Ata" userId="13fea93c569eaab6" providerId="LiveId" clId="{AF58C39D-1DC1-4683-9754-68D09629BF77}" dt="2021-11-21T21:32:12.660" v="6864"/>
          <ac:inkMkLst>
            <pc:docMk/>
            <pc:sldMk cId="2972235488" sldId="258"/>
            <ac:inkMk id="185" creationId="{E7463C5F-B29A-43C7-97B3-76CD8B1B8522}"/>
          </ac:inkMkLst>
        </pc:inkChg>
        <pc:inkChg chg="add del mod">
          <ac:chgData name="Nazire Ata" userId="13fea93c569eaab6" providerId="LiveId" clId="{AF58C39D-1DC1-4683-9754-68D09629BF77}" dt="2021-11-23T19:27:05.950" v="7968"/>
          <ac:inkMkLst>
            <pc:docMk/>
            <pc:sldMk cId="2972235488" sldId="258"/>
            <ac:inkMk id="185" creationId="{F8551AC4-7640-4D25-8814-33158E60B157}"/>
          </ac:inkMkLst>
        </pc:inkChg>
        <pc:inkChg chg="add del mod">
          <ac:chgData name="Nazire Ata" userId="13fea93c569eaab6" providerId="LiveId" clId="{AF58C39D-1DC1-4683-9754-68D09629BF77}" dt="2021-11-21T21:32:12.647" v="6797"/>
          <ac:inkMkLst>
            <pc:docMk/>
            <pc:sldMk cId="2972235488" sldId="258"/>
            <ac:inkMk id="187" creationId="{270F52AD-48FF-461E-A6A2-A77DA66DC1D8}"/>
          </ac:inkMkLst>
        </pc:inkChg>
        <pc:inkChg chg="add del mod">
          <ac:chgData name="Nazire Ata" userId="13fea93c569eaab6" providerId="LiveId" clId="{AF58C39D-1DC1-4683-9754-68D09629BF77}" dt="2021-11-23T19:27:05.957" v="8019"/>
          <ac:inkMkLst>
            <pc:docMk/>
            <pc:sldMk cId="2972235488" sldId="258"/>
            <ac:inkMk id="187" creationId="{8D137D8B-6FA3-499A-880D-78952CC16D0E}"/>
          </ac:inkMkLst>
        </pc:inkChg>
        <pc:inkChg chg="add del mod">
          <ac:chgData name="Nazire Ata" userId="13fea93c569eaab6" providerId="LiveId" clId="{AF58C39D-1DC1-4683-9754-68D09629BF77}" dt="2021-11-21T21:32:12.659" v="6852"/>
          <ac:inkMkLst>
            <pc:docMk/>
            <pc:sldMk cId="2972235488" sldId="258"/>
            <ac:inkMk id="188" creationId="{671E5FEF-A641-4344-AEDC-80BC59E7F599}"/>
          </ac:inkMkLst>
        </pc:inkChg>
        <pc:inkChg chg="add del mod">
          <ac:chgData name="Nazire Ata" userId="13fea93c569eaab6" providerId="LiveId" clId="{AF58C39D-1DC1-4683-9754-68D09629BF77}" dt="2021-11-23T19:27:05.949" v="7966"/>
          <ac:inkMkLst>
            <pc:docMk/>
            <pc:sldMk cId="2972235488" sldId="258"/>
            <ac:inkMk id="188" creationId="{AA4DEB32-D3F1-471D-9214-1706BE56AB1C}"/>
          </ac:inkMkLst>
        </pc:inkChg>
        <pc:inkChg chg="add del mod">
          <ac:chgData name="Nazire Ata" userId="13fea93c569eaab6" providerId="LiveId" clId="{AF58C39D-1DC1-4683-9754-68D09629BF77}" dt="2021-11-23T19:27:05.955" v="8003"/>
          <ac:inkMkLst>
            <pc:docMk/>
            <pc:sldMk cId="2972235488" sldId="258"/>
            <ac:inkMk id="189" creationId="{4B8BDD91-E13B-4ABA-8250-8C3A17F58C17}"/>
          </ac:inkMkLst>
        </pc:inkChg>
        <pc:inkChg chg="add del mod">
          <ac:chgData name="Nazire Ata" userId="13fea93c569eaab6" providerId="LiveId" clId="{AF58C39D-1DC1-4683-9754-68D09629BF77}" dt="2021-11-21T21:32:12.661" v="6870"/>
          <ac:inkMkLst>
            <pc:docMk/>
            <pc:sldMk cId="2972235488" sldId="258"/>
            <ac:inkMk id="190" creationId="{77D3403C-DCE6-438E-A0FF-9912EF947003}"/>
          </ac:inkMkLst>
        </pc:inkChg>
        <pc:inkChg chg="add del mod">
          <ac:chgData name="Nazire Ata" userId="13fea93c569eaab6" providerId="LiveId" clId="{AF58C39D-1DC1-4683-9754-68D09629BF77}" dt="2021-11-21T21:32:12.656" v="6837"/>
          <ac:inkMkLst>
            <pc:docMk/>
            <pc:sldMk cId="2972235488" sldId="258"/>
            <ac:inkMk id="191" creationId="{79341A00-19AE-44A8-875E-553B800ECE24}"/>
          </ac:inkMkLst>
        </pc:inkChg>
        <pc:inkChg chg="add del mod">
          <ac:chgData name="Nazire Ata" userId="13fea93c569eaab6" providerId="LiveId" clId="{AF58C39D-1DC1-4683-9754-68D09629BF77}" dt="2021-11-23T19:27:05.956" v="8007"/>
          <ac:inkMkLst>
            <pc:docMk/>
            <pc:sldMk cId="2972235488" sldId="258"/>
            <ac:inkMk id="191" creationId="{B92C6340-4E4D-4EA8-9A4E-8AE1AFAFBDDD}"/>
          </ac:inkMkLst>
        </pc:inkChg>
        <pc:inkChg chg="add del mod">
          <ac:chgData name="Nazire Ata" userId="13fea93c569eaab6" providerId="LiveId" clId="{AF58C39D-1DC1-4683-9754-68D09629BF77}" dt="2021-11-21T21:32:12.658" v="6846"/>
          <ac:inkMkLst>
            <pc:docMk/>
            <pc:sldMk cId="2972235488" sldId="258"/>
            <ac:inkMk id="1024" creationId="{82425509-AD03-42E6-A56E-466486BDDDA5}"/>
          </ac:inkMkLst>
        </pc:inkChg>
        <pc:inkChg chg="add del mod">
          <ac:chgData name="Nazire Ata" userId="13fea93c569eaab6" providerId="LiveId" clId="{AF58C39D-1DC1-4683-9754-68D09629BF77}" dt="2021-11-23T19:27:05.960" v="8040"/>
          <ac:inkMkLst>
            <pc:docMk/>
            <pc:sldMk cId="2972235488" sldId="258"/>
            <ac:inkMk id="1024" creationId="{D48CAF63-73C0-43D0-852D-8AB888AF0402}"/>
          </ac:inkMkLst>
        </pc:inkChg>
        <pc:inkChg chg="add del mod">
          <ac:chgData name="Nazire Ata" userId="13fea93c569eaab6" providerId="LiveId" clId="{AF58C39D-1DC1-4683-9754-68D09629BF77}" dt="2021-11-23T19:27:05.956" v="8008"/>
          <ac:inkMkLst>
            <pc:docMk/>
            <pc:sldMk cId="2972235488" sldId="258"/>
            <ac:inkMk id="1026" creationId="{DB0609A1-C1E8-407F-B1BA-41D2D92FC78C}"/>
          </ac:inkMkLst>
        </pc:inkChg>
        <pc:inkChg chg="add del mod">
          <ac:chgData name="Nazire Ata" userId="13fea93c569eaab6" providerId="LiveId" clId="{AF58C39D-1DC1-4683-9754-68D09629BF77}" dt="2021-11-21T21:32:12.649" v="6805"/>
          <ac:inkMkLst>
            <pc:docMk/>
            <pc:sldMk cId="2972235488" sldId="258"/>
            <ac:inkMk id="1026" creationId="{FEAAACA1-8997-4F79-B014-A55DA69650F4}"/>
          </ac:inkMkLst>
        </pc:inkChg>
        <pc:inkChg chg="add del mod">
          <ac:chgData name="Nazire Ata" userId="13fea93c569eaab6" providerId="LiveId" clId="{AF58C39D-1DC1-4683-9754-68D09629BF77}" dt="2021-11-21T21:32:12.662" v="6873"/>
          <ac:inkMkLst>
            <pc:docMk/>
            <pc:sldMk cId="2972235488" sldId="258"/>
            <ac:inkMk id="1027" creationId="{42839916-B7BA-4DCD-8515-3D13FB4855BD}"/>
          </ac:inkMkLst>
        </pc:inkChg>
        <pc:inkChg chg="add del mod">
          <ac:chgData name="Nazire Ata" userId="13fea93c569eaab6" providerId="LiveId" clId="{AF58C39D-1DC1-4683-9754-68D09629BF77}" dt="2021-11-23T19:27:05.947" v="7954"/>
          <ac:inkMkLst>
            <pc:docMk/>
            <pc:sldMk cId="2972235488" sldId="258"/>
            <ac:inkMk id="1027" creationId="{A2CF6F82-ED70-4550-970C-49F291570F06}"/>
          </ac:inkMkLst>
        </pc:inkChg>
        <pc:inkChg chg="add del mod">
          <ac:chgData name="Nazire Ata" userId="13fea93c569eaab6" providerId="LiveId" clId="{AF58C39D-1DC1-4683-9754-68D09629BF77}" dt="2021-11-21T21:32:12.659" v="6853"/>
          <ac:inkMkLst>
            <pc:docMk/>
            <pc:sldMk cId="2972235488" sldId="258"/>
            <ac:inkMk id="1029" creationId="{9E62A37E-1AA8-4D5F-AE2D-43780EDC1FA9}"/>
          </ac:inkMkLst>
        </pc:inkChg>
        <pc:inkChg chg="add del mod">
          <ac:chgData name="Nazire Ata" userId="13fea93c569eaab6" providerId="LiveId" clId="{AF58C39D-1DC1-4683-9754-68D09629BF77}" dt="2021-11-21T21:32:12.660" v="6862"/>
          <ac:inkMkLst>
            <pc:docMk/>
            <pc:sldMk cId="2972235488" sldId="258"/>
            <ac:inkMk id="1030" creationId="{133F58C7-9B4F-488D-8633-D458B16A3324}"/>
          </ac:inkMkLst>
        </pc:inkChg>
        <pc:inkChg chg="add del mod">
          <ac:chgData name="Nazire Ata" userId="13fea93c569eaab6" providerId="LiveId" clId="{AF58C39D-1DC1-4683-9754-68D09629BF77}" dt="2021-11-23T19:27:05.959" v="8033"/>
          <ac:inkMkLst>
            <pc:docMk/>
            <pc:sldMk cId="2972235488" sldId="258"/>
            <ac:inkMk id="1030" creationId="{13493EE0-BBD7-4700-941C-DD52F922417C}"/>
          </ac:inkMkLst>
        </pc:inkChg>
        <pc:inkChg chg="add del mod">
          <ac:chgData name="Nazire Ata" userId="13fea93c569eaab6" providerId="LiveId" clId="{AF58C39D-1DC1-4683-9754-68D09629BF77}" dt="2021-11-23T19:27:05.958" v="8028"/>
          <ac:inkMkLst>
            <pc:docMk/>
            <pc:sldMk cId="2972235488" sldId="258"/>
            <ac:inkMk id="1031" creationId="{07F3320F-3AE5-4853-972A-0236EEDFD470}"/>
          </ac:inkMkLst>
        </pc:inkChg>
        <pc:inkChg chg="add del mod">
          <ac:chgData name="Nazire Ata" userId="13fea93c569eaab6" providerId="LiveId" clId="{AF58C39D-1DC1-4683-9754-68D09629BF77}" dt="2021-11-23T19:27:05.951" v="7975"/>
          <ac:inkMkLst>
            <pc:docMk/>
            <pc:sldMk cId="2972235488" sldId="258"/>
            <ac:inkMk id="1032" creationId="{825EAF4E-85C1-4AC9-8027-E255CD4B8EAB}"/>
          </ac:inkMkLst>
        </pc:inkChg>
        <pc:inkChg chg="add del mod">
          <ac:chgData name="Nazire Ata" userId="13fea93c569eaab6" providerId="LiveId" clId="{AF58C39D-1DC1-4683-9754-68D09629BF77}" dt="2021-11-21T21:32:12.657" v="6842"/>
          <ac:inkMkLst>
            <pc:docMk/>
            <pc:sldMk cId="2972235488" sldId="258"/>
            <ac:inkMk id="1032" creationId="{CB6B1F63-470D-40F7-BF88-119EA2DB676A}"/>
          </ac:inkMkLst>
        </pc:inkChg>
        <pc:inkChg chg="add del mod">
          <ac:chgData name="Nazire Ata" userId="13fea93c569eaab6" providerId="LiveId" clId="{AF58C39D-1DC1-4683-9754-68D09629BF77}" dt="2021-11-21T21:32:12.655" v="6833"/>
          <ac:inkMkLst>
            <pc:docMk/>
            <pc:sldMk cId="2972235488" sldId="258"/>
            <ac:inkMk id="1033" creationId="{2634E744-669B-4D13-BFAF-E65EF49B150D}"/>
          </ac:inkMkLst>
        </pc:inkChg>
        <pc:inkChg chg="add del mod">
          <ac:chgData name="Nazire Ata" userId="13fea93c569eaab6" providerId="LiveId" clId="{AF58C39D-1DC1-4683-9754-68D09629BF77}" dt="2021-11-23T19:27:05.960" v="8039"/>
          <ac:inkMkLst>
            <pc:docMk/>
            <pc:sldMk cId="2972235488" sldId="258"/>
            <ac:inkMk id="1034" creationId="{00CFDCD1-520B-4941-95C0-44E7A4C55F33}"/>
          </ac:inkMkLst>
        </pc:inkChg>
        <pc:inkChg chg="add del mod">
          <ac:chgData name="Nazire Ata" userId="13fea93c569eaab6" providerId="LiveId" clId="{AF58C39D-1DC1-4683-9754-68D09629BF77}" dt="2021-11-23T19:27:05.955" v="8001"/>
          <ac:inkMkLst>
            <pc:docMk/>
            <pc:sldMk cId="2972235488" sldId="258"/>
            <ac:inkMk id="1035" creationId="{AC1EA524-9AFB-462F-8E7A-59331EEA289B}"/>
          </ac:inkMkLst>
        </pc:inkChg>
        <pc:inkChg chg="add del mod">
          <ac:chgData name="Nazire Ata" userId="13fea93c569eaab6" providerId="LiveId" clId="{AF58C39D-1DC1-4683-9754-68D09629BF77}" dt="2021-11-21T21:32:12.648" v="6801"/>
          <ac:inkMkLst>
            <pc:docMk/>
            <pc:sldMk cId="2972235488" sldId="258"/>
            <ac:inkMk id="1035" creationId="{FBD5B668-B849-41BF-94E2-53123881EC19}"/>
          </ac:inkMkLst>
        </pc:inkChg>
        <pc:inkChg chg="add del mod">
          <ac:chgData name="Nazire Ata" userId="13fea93c569eaab6" providerId="LiveId" clId="{AF58C39D-1DC1-4683-9754-68D09629BF77}" dt="2021-11-21T21:32:12.651" v="6812"/>
          <ac:inkMkLst>
            <pc:docMk/>
            <pc:sldMk cId="2972235488" sldId="258"/>
            <ac:inkMk id="1036" creationId="{F8E6E647-0858-4723-8C72-62CE879081EE}"/>
          </ac:inkMkLst>
        </pc:inkChg>
        <pc:inkChg chg="add del mod">
          <ac:chgData name="Nazire Ata" userId="13fea93c569eaab6" providerId="LiveId" clId="{AF58C39D-1DC1-4683-9754-68D09629BF77}" dt="2021-11-23T19:27:05.946" v="7949"/>
          <ac:inkMkLst>
            <pc:docMk/>
            <pc:sldMk cId="2972235488" sldId="258"/>
            <ac:inkMk id="1037" creationId="{65751940-1B74-4CFC-87D8-A6C2A3C3A58F}"/>
          </ac:inkMkLst>
        </pc:inkChg>
        <pc:inkChg chg="add del mod">
          <ac:chgData name="Nazire Ata" userId="13fea93c569eaab6" providerId="LiveId" clId="{AF58C39D-1DC1-4683-9754-68D09629BF77}" dt="2021-11-23T19:27:05.951" v="7976"/>
          <ac:inkMkLst>
            <pc:docMk/>
            <pc:sldMk cId="2972235488" sldId="258"/>
            <ac:inkMk id="1038" creationId="{CD0D95D5-F04B-4C4C-8AF8-7AB3413235C2}"/>
          </ac:inkMkLst>
        </pc:inkChg>
        <pc:inkChg chg="add del">
          <ac:chgData name="Nazire Ata" userId="13fea93c569eaab6" providerId="LiveId" clId="{AF58C39D-1DC1-4683-9754-68D09629BF77}" dt="2021-11-21T21:32:12.659" v="6851"/>
          <ac:inkMkLst>
            <pc:docMk/>
            <pc:sldMk cId="2972235488" sldId="258"/>
            <ac:inkMk id="1038" creationId="{D0E33410-128A-4542-9C4D-935F6FD92155}"/>
          </ac:inkMkLst>
        </pc:inkChg>
        <pc:inkChg chg="add del mod">
          <ac:chgData name="Nazire Ata" userId="13fea93c569eaab6" providerId="LiveId" clId="{AF58C39D-1DC1-4683-9754-68D09629BF77}" dt="2021-11-23T19:27:05.947" v="7951"/>
          <ac:inkMkLst>
            <pc:docMk/>
            <pc:sldMk cId="2972235488" sldId="258"/>
            <ac:inkMk id="1039" creationId="{455016C8-2F7C-4342-8DE8-F941E80F4FCE}"/>
          </ac:inkMkLst>
        </pc:inkChg>
        <pc:inkChg chg="add del">
          <ac:chgData name="Nazire Ata" userId="13fea93c569eaab6" providerId="LiveId" clId="{AF58C39D-1DC1-4683-9754-68D09629BF77}" dt="2021-11-21T21:32:12.654" v="6826"/>
          <ac:inkMkLst>
            <pc:docMk/>
            <pc:sldMk cId="2972235488" sldId="258"/>
            <ac:inkMk id="1039" creationId="{B44C56EA-8E61-4F2B-ABDA-381D575A4460}"/>
          </ac:inkMkLst>
        </pc:inkChg>
        <pc:inkChg chg="add del mod">
          <ac:chgData name="Nazire Ata" userId="13fea93c569eaab6" providerId="LiveId" clId="{AF58C39D-1DC1-4683-9754-68D09629BF77}" dt="2021-11-23T19:27:05.958" v="8027"/>
          <ac:inkMkLst>
            <pc:docMk/>
            <pc:sldMk cId="2972235488" sldId="258"/>
            <ac:inkMk id="1040" creationId="{AF9B931C-0802-46F9-8193-99A3BF39554F}"/>
          </ac:inkMkLst>
        </pc:inkChg>
        <pc:inkChg chg="add del">
          <ac:chgData name="Nazire Ata" userId="13fea93c569eaab6" providerId="LiveId" clId="{AF58C39D-1DC1-4683-9754-68D09629BF77}" dt="2021-11-21T21:32:12.647" v="6798"/>
          <ac:inkMkLst>
            <pc:docMk/>
            <pc:sldMk cId="2972235488" sldId="258"/>
            <ac:inkMk id="1040" creationId="{B611808B-780E-4444-8022-D2C5EB1666AF}"/>
          </ac:inkMkLst>
        </pc:inkChg>
        <pc:inkChg chg="add del mod">
          <ac:chgData name="Nazire Ata" userId="13fea93c569eaab6" providerId="LiveId" clId="{AF58C39D-1DC1-4683-9754-68D09629BF77}" dt="2021-11-23T19:27:05.948" v="7958"/>
          <ac:inkMkLst>
            <pc:docMk/>
            <pc:sldMk cId="2972235488" sldId="258"/>
            <ac:inkMk id="1041" creationId="{ABD8C729-21C3-4D95-B3FC-E2A596028B62}"/>
          </ac:inkMkLst>
        </pc:inkChg>
        <pc:inkChg chg="add del mod">
          <ac:chgData name="Nazire Ata" userId="13fea93c569eaab6" providerId="LiveId" clId="{AF58C39D-1DC1-4683-9754-68D09629BF77}" dt="2021-11-21T21:32:12.662" v="6876"/>
          <ac:inkMkLst>
            <pc:docMk/>
            <pc:sldMk cId="2972235488" sldId="258"/>
            <ac:inkMk id="1041" creationId="{FBB83BCB-4B5E-4016-9762-EC00C0A74FAF}"/>
          </ac:inkMkLst>
        </pc:inkChg>
        <pc:inkChg chg="add del mod">
          <ac:chgData name="Nazire Ata" userId="13fea93c569eaab6" providerId="LiveId" clId="{AF58C39D-1DC1-4683-9754-68D09629BF77}" dt="2021-11-21T21:32:12.656" v="6839"/>
          <ac:inkMkLst>
            <pc:docMk/>
            <pc:sldMk cId="2972235488" sldId="258"/>
            <ac:inkMk id="1042" creationId="{1F200D9F-DD7E-4D9C-B829-43BBEFC29C1C}"/>
          </ac:inkMkLst>
        </pc:inkChg>
        <pc:inkChg chg="add del mod">
          <ac:chgData name="Nazire Ata" userId="13fea93c569eaab6" providerId="LiveId" clId="{AF58C39D-1DC1-4683-9754-68D09629BF77}" dt="2021-11-23T19:27:05.953" v="7985"/>
          <ac:inkMkLst>
            <pc:docMk/>
            <pc:sldMk cId="2972235488" sldId="258"/>
            <ac:inkMk id="1042" creationId="{D4BDC93E-B075-4D1F-A9E9-26AAEDCED240}"/>
          </ac:inkMkLst>
        </pc:inkChg>
        <pc:inkChg chg="add del mod">
          <ac:chgData name="Nazire Ata" userId="13fea93c569eaab6" providerId="LiveId" clId="{AF58C39D-1DC1-4683-9754-68D09629BF77}" dt="2021-11-21T21:32:12.662" v="6875"/>
          <ac:inkMkLst>
            <pc:docMk/>
            <pc:sldMk cId="2972235488" sldId="258"/>
            <ac:inkMk id="1043" creationId="{C0C6A8B2-B692-463A-A889-30780CE75751}"/>
          </ac:inkMkLst>
        </pc:inkChg>
        <pc:inkChg chg="add del mod">
          <ac:chgData name="Nazire Ata" userId="13fea93c569eaab6" providerId="LiveId" clId="{AF58C39D-1DC1-4683-9754-68D09629BF77}" dt="2021-11-21T21:32:12.660" v="6861"/>
          <ac:inkMkLst>
            <pc:docMk/>
            <pc:sldMk cId="2972235488" sldId="258"/>
            <ac:inkMk id="1044" creationId="{15A2B51F-D9C1-4A1F-818F-F76B3147B04C}"/>
          </ac:inkMkLst>
        </pc:inkChg>
        <pc:inkChg chg="add del mod">
          <ac:chgData name="Nazire Ata" userId="13fea93c569eaab6" providerId="LiveId" clId="{AF58C39D-1DC1-4683-9754-68D09629BF77}" dt="2021-11-23T19:27:05.947" v="7952"/>
          <ac:inkMkLst>
            <pc:docMk/>
            <pc:sldMk cId="2972235488" sldId="258"/>
            <ac:inkMk id="1045" creationId="{E7DC0329-AA67-4E77-A2A9-28F35A53DFE9}"/>
          </ac:inkMkLst>
        </pc:inkChg>
        <pc:inkChg chg="add del mod">
          <ac:chgData name="Nazire Ata" userId="13fea93c569eaab6" providerId="LiveId" clId="{AF58C39D-1DC1-4683-9754-68D09629BF77}" dt="2021-11-23T19:27:05.961" v="8045"/>
          <ac:inkMkLst>
            <pc:docMk/>
            <pc:sldMk cId="2972235488" sldId="258"/>
            <ac:inkMk id="1046" creationId="{73E4DDF3-CC40-44E8-A1CF-4704CEC989D4}"/>
          </ac:inkMkLst>
        </pc:inkChg>
        <pc:inkChg chg="add del mod">
          <ac:chgData name="Nazire Ata" userId="13fea93c569eaab6" providerId="LiveId" clId="{AF58C39D-1DC1-4683-9754-68D09629BF77}" dt="2021-11-21T21:32:12.653" v="6820"/>
          <ac:inkMkLst>
            <pc:docMk/>
            <pc:sldMk cId="2972235488" sldId="258"/>
            <ac:inkMk id="1046" creationId="{A11C39AE-DDD0-4FCA-B145-0ABC870C4EBA}"/>
          </ac:inkMkLst>
        </pc:inkChg>
        <pc:inkChg chg="add del mod">
          <ac:chgData name="Nazire Ata" userId="13fea93c569eaab6" providerId="LiveId" clId="{AF58C39D-1DC1-4683-9754-68D09629BF77}" dt="2021-11-23T19:27:05.956" v="8010"/>
          <ac:inkMkLst>
            <pc:docMk/>
            <pc:sldMk cId="2972235488" sldId="258"/>
            <ac:inkMk id="1047" creationId="{1BAD3167-9656-4FBB-BFC1-4E7DB909BE16}"/>
          </ac:inkMkLst>
        </pc:inkChg>
        <pc:inkChg chg="add del mod">
          <ac:chgData name="Nazire Ata" userId="13fea93c569eaab6" providerId="LiveId" clId="{AF58C39D-1DC1-4683-9754-68D09629BF77}" dt="2021-11-21T21:32:12.657" v="6843"/>
          <ac:inkMkLst>
            <pc:docMk/>
            <pc:sldMk cId="2972235488" sldId="258"/>
            <ac:inkMk id="1047" creationId="{D8AD9901-CDBF-4129-902F-D271F42AFCA3}"/>
          </ac:inkMkLst>
        </pc:inkChg>
        <pc:inkChg chg="add del mod">
          <ac:chgData name="Nazire Ata" userId="13fea93c569eaab6" providerId="LiveId" clId="{AF58C39D-1DC1-4683-9754-68D09629BF77}" dt="2021-11-21T21:32:12.651" v="6815"/>
          <ac:inkMkLst>
            <pc:docMk/>
            <pc:sldMk cId="2972235488" sldId="258"/>
            <ac:inkMk id="1048" creationId="{D138B912-E116-4F9A-AD0E-FAB336D25020}"/>
          </ac:inkMkLst>
        </pc:inkChg>
        <pc:inkChg chg="add del mod">
          <ac:chgData name="Nazire Ata" userId="13fea93c569eaab6" providerId="LiveId" clId="{AF58C39D-1DC1-4683-9754-68D09629BF77}" dt="2021-11-21T21:32:12.656" v="6836"/>
          <ac:inkMkLst>
            <pc:docMk/>
            <pc:sldMk cId="2972235488" sldId="258"/>
            <ac:inkMk id="1049" creationId="{8E8C6DDB-DAE0-42A9-A678-8627CFCF41FA}"/>
          </ac:inkMkLst>
        </pc:inkChg>
        <pc:inkChg chg="add del mod">
          <ac:chgData name="Nazire Ata" userId="13fea93c569eaab6" providerId="LiveId" clId="{AF58C39D-1DC1-4683-9754-68D09629BF77}" dt="2021-11-23T19:27:05.951" v="7973"/>
          <ac:inkMkLst>
            <pc:docMk/>
            <pc:sldMk cId="2972235488" sldId="258"/>
            <ac:inkMk id="1049" creationId="{BD919857-83EC-43D6-B7A1-95F5C509EE7D}"/>
          </ac:inkMkLst>
        </pc:inkChg>
        <pc:inkChg chg="add del mod">
          <ac:chgData name="Nazire Ata" userId="13fea93c569eaab6" providerId="LiveId" clId="{AF58C39D-1DC1-4683-9754-68D09629BF77}" dt="2021-11-21T21:32:12.654" v="6825"/>
          <ac:inkMkLst>
            <pc:docMk/>
            <pc:sldMk cId="2972235488" sldId="258"/>
            <ac:inkMk id="1050" creationId="{C9B42A10-0290-4C0C-A4A4-13CE97D2C5D1}"/>
          </ac:inkMkLst>
        </pc:inkChg>
        <pc:inkChg chg="add del mod">
          <ac:chgData name="Nazire Ata" userId="13fea93c569eaab6" providerId="LiveId" clId="{AF58C39D-1DC1-4683-9754-68D09629BF77}" dt="2021-11-21T21:32:12.661" v="6867"/>
          <ac:inkMkLst>
            <pc:docMk/>
            <pc:sldMk cId="2972235488" sldId="258"/>
            <ac:inkMk id="1051" creationId="{43973BA3-F35A-46C7-9D31-EB735227B34D}"/>
          </ac:inkMkLst>
        </pc:inkChg>
        <pc:inkChg chg="add del mod">
          <ac:chgData name="Nazire Ata" userId="13fea93c569eaab6" providerId="LiveId" clId="{AF58C39D-1DC1-4683-9754-68D09629BF77}" dt="2021-11-23T19:27:05.960" v="8042"/>
          <ac:inkMkLst>
            <pc:docMk/>
            <pc:sldMk cId="2972235488" sldId="258"/>
            <ac:inkMk id="1051" creationId="{EA03CD54-9905-4CE2-9D1D-E8D53B600D96}"/>
          </ac:inkMkLst>
        </pc:inkChg>
        <pc:inkChg chg="add del mod">
          <ac:chgData name="Nazire Ata" userId="13fea93c569eaab6" providerId="LiveId" clId="{AF58C39D-1DC1-4683-9754-68D09629BF77}" dt="2021-11-21T21:32:12.655" v="6832"/>
          <ac:inkMkLst>
            <pc:docMk/>
            <pc:sldMk cId="2972235488" sldId="258"/>
            <ac:inkMk id="1052" creationId="{0A6CE83F-C88C-471C-A732-8EC7F900971F}"/>
          </ac:inkMkLst>
        </pc:inkChg>
        <pc:inkChg chg="add del mod">
          <ac:chgData name="Nazire Ata" userId="13fea93c569eaab6" providerId="LiveId" clId="{AF58C39D-1DC1-4683-9754-68D09629BF77}" dt="2021-11-23T19:27:05.948" v="7956"/>
          <ac:inkMkLst>
            <pc:docMk/>
            <pc:sldMk cId="2972235488" sldId="258"/>
            <ac:inkMk id="1052" creationId="{ACE81AF4-96B8-41A5-91DE-861C01214BF0}"/>
          </ac:inkMkLst>
        </pc:inkChg>
        <pc:inkChg chg="add del mod">
          <ac:chgData name="Nazire Ata" userId="13fea93c569eaab6" providerId="LiveId" clId="{AF58C39D-1DC1-4683-9754-68D09629BF77}" dt="2021-11-23T19:27:05.948" v="7957"/>
          <ac:inkMkLst>
            <pc:docMk/>
            <pc:sldMk cId="2972235488" sldId="258"/>
            <ac:inkMk id="1053" creationId="{8800A04E-0AEF-42AC-A8EF-4CE1DDF59616}"/>
          </ac:inkMkLst>
        </pc:inkChg>
        <pc:inkChg chg="add del mod">
          <ac:chgData name="Nazire Ata" userId="13fea93c569eaab6" providerId="LiveId" clId="{AF58C39D-1DC1-4683-9754-68D09629BF77}" dt="2021-11-21T21:32:12.660" v="6859"/>
          <ac:inkMkLst>
            <pc:docMk/>
            <pc:sldMk cId="2972235488" sldId="258"/>
            <ac:inkMk id="1053" creationId="{A7114E4A-1F40-4F69-B19D-4C9E9E035275}"/>
          </ac:inkMkLst>
        </pc:inkChg>
        <pc:inkChg chg="add del mod">
          <ac:chgData name="Nazire Ata" userId="13fea93c569eaab6" providerId="LiveId" clId="{AF58C39D-1DC1-4683-9754-68D09629BF77}" dt="2021-11-21T21:32:12.648" v="6800"/>
          <ac:inkMkLst>
            <pc:docMk/>
            <pc:sldMk cId="2972235488" sldId="258"/>
            <ac:inkMk id="1054" creationId="{515D626C-D70A-471A-97B8-3FDD1DA6374F}"/>
          </ac:inkMkLst>
        </pc:inkChg>
        <pc:inkChg chg="add del mod">
          <ac:chgData name="Nazire Ata" userId="13fea93c569eaab6" providerId="LiveId" clId="{AF58C39D-1DC1-4683-9754-68D09629BF77}" dt="2021-11-23T19:27:05.953" v="7990"/>
          <ac:inkMkLst>
            <pc:docMk/>
            <pc:sldMk cId="2972235488" sldId="258"/>
            <ac:inkMk id="1054" creationId="{C7127924-2D7D-4EEC-AC91-3CF16A049DAF}"/>
          </ac:inkMkLst>
        </pc:inkChg>
        <pc:inkChg chg="add del mod">
          <ac:chgData name="Nazire Ata" userId="13fea93c569eaab6" providerId="LiveId" clId="{AF58C39D-1DC1-4683-9754-68D09629BF77}" dt="2021-11-23T19:27:05.955" v="8004"/>
          <ac:inkMkLst>
            <pc:docMk/>
            <pc:sldMk cId="2972235488" sldId="258"/>
            <ac:inkMk id="1055" creationId="{570DE178-1B5B-4705-83E9-5B4F054EE7C0}"/>
          </ac:inkMkLst>
        </pc:inkChg>
        <pc:inkChg chg="add del mod">
          <ac:chgData name="Nazire Ata" userId="13fea93c569eaab6" providerId="LiveId" clId="{AF58C39D-1DC1-4683-9754-68D09629BF77}" dt="2021-11-21T21:32:12.652" v="6818"/>
          <ac:inkMkLst>
            <pc:docMk/>
            <pc:sldMk cId="2972235488" sldId="258"/>
            <ac:inkMk id="1055" creationId="{869AE51B-CB23-4800-B8CF-512C69972580}"/>
          </ac:inkMkLst>
        </pc:inkChg>
        <pc:inkChg chg="add del mod">
          <ac:chgData name="Nazire Ata" userId="13fea93c569eaab6" providerId="LiveId" clId="{AF58C39D-1DC1-4683-9754-68D09629BF77}" dt="2021-11-23T19:27:05.951" v="7978"/>
          <ac:inkMkLst>
            <pc:docMk/>
            <pc:sldMk cId="2972235488" sldId="258"/>
            <ac:inkMk id="1056" creationId="{AD82B15D-895A-4CB3-8C06-37C6AC60184A}"/>
          </ac:inkMkLst>
        </pc:inkChg>
        <pc:inkChg chg="add del mod">
          <ac:chgData name="Nazire Ata" userId="13fea93c569eaab6" providerId="LiveId" clId="{AF58C39D-1DC1-4683-9754-68D09629BF77}" dt="2021-11-21T21:32:12.660" v="6857"/>
          <ac:inkMkLst>
            <pc:docMk/>
            <pc:sldMk cId="2972235488" sldId="258"/>
            <ac:inkMk id="1056" creationId="{E6B7BC37-EB54-4AE5-8906-EC686D5E44EF}"/>
          </ac:inkMkLst>
        </pc:inkChg>
        <pc:inkChg chg="add del mod">
          <ac:chgData name="Nazire Ata" userId="13fea93c569eaab6" providerId="LiveId" clId="{AF58C39D-1DC1-4683-9754-68D09629BF77}" dt="2021-11-21T21:32:12.657" v="6844"/>
          <ac:inkMkLst>
            <pc:docMk/>
            <pc:sldMk cId="2972235488" sldId="258"/>
            <ac:inkMk id="1057" creationId="{88CFEDE8-9EF7-4151-BD90-7CD941B0A482}"/>
          </ac:inkMkLst>
        </pc:inkChg>
        <pc:inkChg chg="add del mod">
          <ac:chgData name="Nazire Ata" userId="13fea93c569eaab6" providerId="LiveId" clId="{AF58C39D-1DC1-4683-9754-68D09629BF77}" dt="2021-11-21T21:32:12.651" v="6816"/>
          <ac:inkMkLst>
            <pc:docMk/>
            <pc:sldMk cId="2972235488" sldId="258"/>
            <ac:inkMk id="1058" creationId="{86E8F769-0570-428D-9CDD-5C9BCB399A8F}"/>
          </ac:inkMkLst>
        </pc:inkChg>
        <pc:inkChg chg="add del">
          <ac:chgData name="Nazire Ata" userId="13fea93c569eaab6" providerId="LiveId" clId="{AF58C39D-1DC1-4683-9754-68D09629BF77}" dt="2021-11-23T19:27:05.954" v="7994"/>
          <ac:inkMkLst>
            <pc:docMk/>
            <pc:sldMk cId="2972235488" sldId="258"/>
            <ac:inkMk id="1059" creationId="{F85D92A6-67A9-48EF-B55B-DDC659F67456}"/>
          </ac:inkMkLst>
        </pc:inkChg>
        <pc:inkChg chg="add del mod">
          <ac:chgData name="Nazire Ata" userId="13fea93c569eaab6" providerId="LiveId" clId="{AF58C39D-1DC1-4683-9754-68D09629BF77}" dt="2021-11-23T19:27:05.949" v="7965"/>
          <ac:inkMkLst>
            <pc:docMk/>
            <pc:sldMk cId="2972235488" sldId="258"/>
            <ac:inkMk id="1060" creationId="{8805C993-73CA-42B7-884A-8F0D109B3FCA}"/>
          </ac:inkMkLst>
        </pc:inkChg>
        <pc:inkChg chg="add del mod">
          <ac:chgData name="Nazire Ata" userId="13fea93c569eaab6" providerId="LiveId" clId="{AF58C39D-1DC1-4683-9754-68D09629BF77}" dt="2021-11-23T19:27:05.953" v="7991"/>
          <ac:inkMkLst>
            <pc:docMk/>
            <pc:sldMk cId="2972235488" sldId="258"/>
            <ac:inkMk id="1061" creationId="{55FF8BAA-9702-48BF-8371-6A93EF15A28B}"/>
          </ac:inkMkLst>
        </pc:inkChg>
        <pc:inkChg chg="add del mod">
          <ac:chgData name="Nazire Ata" userId="13fea93c569eaab6" providerId="LiveId" clId="{AF58C39D-1DC1-4683-9754-68D09629BF77}" dt="2021-11-21T21:32:12.654" v="6824"/>
          <ac:inkMkLst>
            <pc:docMk/>
            <pc:sldMk cId="2972235488" sldId="258"/>
            <ac:inkMk id="1061" creationId="{64E2F9B4-6C80-41FC-87FB-2F26813A4AE9}"/>
          </ac:inkMkLst>
        </pc:inkChg>
        <pc:inkChg chg="add del mod">
          <ac:chgData name="Nazire Ata" userId="13fea93c569eaab6" providerId="LiveId" clId="{AF58C39D-1DC1-4683-9754-68D09629BF77}" dt="2021-11-21T21:32:12.656" v="6835"/>
          <ac:inkMkLst>
            <pc:docMk/>
            <pc:sldMk cId="2972235488" sldId="258"/>
            <ac:inkMk id="1062" creationId="{2164609E-8600-4CA1-ADF5-256DD0C9188F}"/>
          </ac:inkMkLst>
        </pc:inkChg>
        <pc:inkChg chg="add del mod">
          <ac:chgData name="Nazire Ata" userId="13fea93c569eaab6" providerId="LiveId" clId="{AF58C39D-1DC1-4683-9754-68D09629BF77}" dt="2021-11-21T21:32:12.661" v="6866"/>
          <ac:inkMkLst>
            <pc:docMk/>
            <pc:sldMk cId="2972235488" sldId="258"/>
            <ac:inkMk id="1063" creationId="{2C98312B-057B-4963-8AC7-D22756D11024}"/>
          </ac:inkMkLst>
        </pc:inkChg>
        <pc:inkChg chg="add del mod">
          <ac:chgData name="Nazire Ata" userId="13fea93c569eaab6" providerId="LiveId" clId="{AF58C39D-1DC1-4683-9754-68D09629BF77}" dt="2021-11-23T19:27:05.954" v="7992"/>
          <ac:inkMkLst>
            <pc:docMk/>
            <pc:sldMk cId="2972235488" sldId="258"/>
            <ac:inkMk id="1063" creationId="{5D792D84-1C51-490B-B92D-E3CBC4729122}"/>
          </ac:inkMkLst>
        </pc:inkChg>
        <pc:inkChg chg="add del mod">
          <ac:chgData name="Nazire Ata" userId="13fea93c569eaab6" providerId="LiveId" clId="{AF58C39D-1DC1-4683-9754-68D09629BF77}" dt="2021-11-23T19:27:05.958" v="8024"/>
          <ac:inkMkLst>
            <pc:docMk/>
            <pc:sldMk cId="2972235488" sldId="258"/>
            <ac:inkMk id="1064" creationId="{D89B2471-4859-40EB-AD5C-746010A52624}"/>
          </ac:inkMkLst>
        </pc:inkChg>
        <pc:inkChg chg="add del mod">
          <ac:chgData name="Nazire Ata" userId="13fea93c569eaab6" providerId="LiveId" clId="{AF58C39D-1DC1-4683-9754-68D09629BF77}" dt="2021-11-23T19:27:05.955" v="8002"/>
          <ac:inkMkLst>
            <pc:docMk/>
            <pc:sldMk cId="2972235488" sldId="258"/>
            <ac:inkMk id="1065" creationId="{5B8BF879-62F6-432E-99C3-7C9E4908F26F}"/>
          </ac:inkMkLst>
        </pc:inkChg>
        <pc:inkChg chg="add del mod">
          <ac:chgData name="Nazire Ata" userId="13fea93c569eaab6" providerId="LiveId" clId="{AF58C39D-1DC1-4683-9754-68D09629BF77}" dt="2021-11-21T21:32:12.662" v="6874"/>
          <ac:inkMkLst>
            <pc:docMk/>
            <pc:sldMk cId="2972235488" sldId="258"/>
            <ac:inkMk id="1065" creationId="{B200D71A-D6FA-49D8-9ACF-340F223778E7}"/>
          </ac:inkMkLst>
        </pc:inkChg>
        <pc:inkChg chg="add del mod">
          <ac:chgData name="Nazire Ata" userId="13fea93c569eaab6" providerId="LiveId" clId="{AF58C39D-1DC1-4683-9754-68D09629BF77}" dt="2021-11-21T21:32:12.654" v="6827"/>
          <ac:inkMkLst>
            <pc:docMk/>
            <pc:sldMk cId="2972235488" sldId="258"/>
            <ac:inkMk id="1066" creationId="{D0F63BD7-AF56-40FE-A205-4E5A723C3826}"/>
          </ac:inkMkLst>
        </pc:inkChg>
        <pc:inkChg chg="add del mod">
          <ac:chgData name="Nazire Ata" userId="13fea93c569eaab6" providerId="LiveId" clId="{AF58C39D-1DC1-4683-9754-68D09629BF77}" dt="2021-11-23T19:27:05.959" v="8036"/>
          <ac:inkMkLst>
            <pc:docMk/>
            <pc:sldMk cId="2972235488" sldId="258"/>
            <ac:inkMk id="1066" creationId="{FA41ABC3-ECF5-49A4-8AF6-1CDD285FD63C}"/>
          </ac:inkMkLst>
        </pc:inkChg>
        <pc:inkChg chg="add del mod">
          <ac:chgData name="Nazire Ata" userId="13fea93c569eaab6" providerId="LiveId" clId="{AF58C39D-1DC1-4683-9754-68D09629BF77}" dt="2021-11-21T21:32:12.659" v="6854"/>
          <ac:inkMkLst>
            <pc:docMk/>
            <pc:sldMk cId="2972235488" sldId="258"/>
            <ac:inkMk id="1067" creationId="{7C552A02-D3C3-4090-8ADE-C96D89E20340}"/>
          </ac:inkMkLst>
        </pc:inkChg>
        <pc:inkChg chg="add del mod">
          <ac:chgData name="Nazire Ata" userId="13fea93c569eaab6" providerId="LiveId" clId="{AF58C39D-1DC1-4683-9754-68D09629BF77}" dt="2021-11-23T19:27:05.959" v="8032"/>
          <ac:inkMkLst>
            <pc:docMk/>
            <pc:sldMk cId="2972235488" sldId="258"/>
            <ac:inkMk id="1069" creationId="{1A8AED5D-33F9-4F80-B530-C70F0A09137A}"/>
          </ac:inkMkLst>
        </pc:inkChg>
        <pc:inkChg chg="add del mod">
          <ac:chgData name="Nazire Ata" userId="13fea93c569eaab6" providerId="LiveId" clId="{AF58C39D-1DC1-4683-9754-68D09629BF77}" dt="2021-11-21T21:32:12.657" v="6841"/>
          <ac:inkMkLst>
            <pc:docMk/>
            <pc:sldMk cId="2972235488" sldId="258"/>
            <ac:inkMk id="1069" creationId="{24C2C88C-12A2-4C9B-B028-1869340D32FD}"/>
          </ac:inkMkLst>
        </pc:inkChg>
        <pc:inkChg chg="add del mod">
          <ac:chgData name="Nazire Ata" userId="13fea93c569eaab6" providerId="LiveId" clId="{AF58C39D-1DC1-4683-9754-68D09629BF77}" dt="2021-11-21T21:32:12.660" v="6858"/>
          <ac:inkMkLst>
            <pc:docMk/>
            <pc:sldMk cId="2972235488" sldId="258"/>
            <ac:inkMk id="1070" creationId="{70462414-A522-43F7-B612-0E8313689621}"/>
          </ac:inkMkLst>
        </pc:inkChg>
        <pc:inkChg chg="add del mod">
          <ac:chgData name="Nazire Ata" userId="13fea93c569eaab6" providerId="LiveId" clId="{AF58C39D-1DC1-4683-9754-68D09629BF77}" dt="2021-11-21T21:32:12.659" v="6850"/>
          <ac:inkMkLst>
            <pc:docMk/>
            <pc:sldMk cId="2972235488" sldId="258"/>
            <ac:inkMk id="1071" creationId="{B30B4124-CD57-496C-87D3-8F12DB72C9A2}"/>
          </ac:inkMkLst>
        </pc:inkChg>
        <pc:inkChg chg="add del mod">
          <ac:chgData name="Nazire Ata" userId="13fea93c569eaab6" providerId="LiveId" clId="{AF58C39D-1DC1-4683-9754-68D09629BF77}" dt="2021-11-21T21:32:12.650" v="6807"/>
          <ac:inkMkLst>
            <pc:docMk/>
            <pc:sldMk cId="2972235488" sldId="258"/>
            <ac:inkMk id="1074" creationId="{EEF35015-8D09-4B1D-B0C8-8D455832AFC7}"/>
          </ac:inkMkLst>
        </pc:inkChg>
        <pc:inkChg chg="add del mod">
          <ac:chgData name="Nazire Ata" userId="13fea93c569eaab6" providerId="LiveId" clId="{AF58C39D-1DC1-4683-9754-68D09629BF77}" dt="2021-11-21T21:32:12.653" v="6819"/>
          <ac:inkMkLst>
            <pc:docMk/>
            <pc:sldMk cId="2972235488" sldId="258"/>
            <ac:inkMk id="1075" creationId="{5870F380-11C9-4FD2-A3E6-AC8D3B595E16}"/>
          </ac:inkMkLst>
        </pc:inkChg>
        <pc:inkChg chg="add del mod">
          <ac:chgData name="Nazire Ata" userId="13fea93c569eaab6" providerId="LiveId" clId="{AF58C39D-1DC1-4683-9754-68D09629BF77}" dt="2021-11-21T21:32:12.660" v="6860"/>
          <ac:inkMkLst>
            <pc:docMk/>
            <pc:sldMk cId="2972235488" sldId="258"/>
            <ac:inkMk id="1076" creationId="{1A7198D5-E0AA-44E2-84D2-AE96BBB9C34E}"/>
          </ac:inkMkLst>
        </pc:inkChg>
        <pc:inkChg chg="add del mod">
          <ac:chgData name="Nazire Ata" userId="13fea93c569eaab6" providerId="LiveId" clId="{AF58C39D-1DC1-4683-9754-68D09629BF77}" dt="2021-11-21T21:32:12.648" v="6802"/>
          <ac:inkMkLst>
            <pc:docMk/>
            <pc:sldMk cId="2972235488" sldId="258"/>
            <ac:inkMk id="1077" creationId="{AC034F67-93C2-413A-A278-5D45D19ACD9F}"/>
          </ac:inkMkLst>
        </pc:inkChg>
        <pc:inkChg chg="add del mod">
          <ac:chgData name="Nazire Ata" userId="13fea93c569eaab6" providerId="LiveId" clId="{AF58C39D-1DC1-4683-9754-68D09629BF77}" dt="2021-11-21T21:32:12.661" v="6869"/>
          <ac:inkMkLst>
            <pc:docMk/>
            <pc:sldMk cId="2972235488" sldId="258"/>
            <ac:inkMk id="1079" creationId="{E1BB9579-28C2-4260-AC9C-E6DC61E14325}"/>
          </ac:inkMkLst>
        </pc:inkChg>
        <pc:inkChg chg="add del mod">
          <ac:chgData name="Nazire Ata" userId="13fea93c569eaab6" providerId="LiveId" clId="{AF58C39D-1DC1-4683-9754-68D09629BF77}" dt="2021-11-21T21:32:12.655" v="6830"/>
          <ac:inkMkLst>
            <pc:docMk/>
            <pc:sldMk cId="2972235488" sldId="258"/>
            <ac:inkMk id="1080" creationId="{6326D48B-D8C6-4255-AC79-069C841A3DB1}"/>
          </ac:inkMkLst>
        </pc:inkChg>
        <pc:inkChg chg="add del mod">
          <ac:chgData name="Nazire Ata" userId="13fea93c569eaab6" providerId="LiveId" clId="{AF58C39D-1DC1-4683-9754-68D09629BF77}" dt="2021-11-21T21:32:12.656" v="6834"/>
          <ac:inkMkLst>
            <pc:docMk/>
            <pc:sldMk cId="2972235488" sldId="258"/>
            <ac:inkMk id="1081" creationId="{A9C06F74-2DDF-48D0-9F7D-A9EFF4AF0895}"/>
          </ac:inkMkLst>
        </pc:inkChg>
        <pc:inkChg chg="add del mod">
          <ac:chgData name="Nazire Ata" userId="13fea93c569eaab6" providerId="LiveId" clId="{AF58C39D-1DC1-4683-9754-68D09629BF77}" dt="2021-11-21T21:32:12.650" v="6811"/>
          <ac:inkMkLst>
            <pc:docMk/>
            <pc:sldMk cId="2972235488" sldId="258"/>
            <ac:inkMk id="1083" creationId="{D66EB27B-C971-4CBA-88FD-13904736F723}"/>
          </ac:inkMkLst>
        </pc:inkChg>
        <pc:inkChg chg="add del mod">
          <ac:chgData name="Nazire Ata" userId="13fea93c569eaab6" providerId="LiveId" clId="{AF58C39D-1DC1-4683-9754-68D09629BF77}" dt="2021-11-21T21:32:12.653" v="6821"/>
          <ac:inkMkLst>
            <pc:docMk/>
            <pc:sldMk cId="2972235488" sldId="258"/>
            <ac:inkMk id="1084" creationId="{347C6D40-E688-4FC9-9F7E-1E751B8C1746}"/>
          </ac:inkMkLst>
        </pc:inkChg>
        <pc:inkChg chg="add del mod">
          <ac:chgData name="Nazire Ata" userId="13fea93c569eaab6" providerId="LiveId" clId="{AF58C39D-1DC1-4683-9754-68D09629BF77}" dt="2021-11-21T21:32:12.659" v="6856"/>
          <ac:inkMkLst>
            <pc:docMk/>
            <pc:sldMk cId="2972235488" sldId="258"/>
            <ac:inkMk id="1085" creationId="{B41911D0-E9FA-4CF4-9136-29223913C057}"/>
          </ac:inkMkLst>
        </pc:inkChg>
        <pc:inkChg chg="add del mod">
          <ac:chgData name="Nazire Ata" userId="13fea93c569eaab6" providerId="LiveId" clId="{AF58C39D-1DC1-4683-9754-68D09629BF77}" dt="2021-11-21T21:32:12.654" v="6823"/>
          <ac:inkMkLst>
            <pc:docMk/>
            <pc:sldMk cId="2972235488" sldId="258"/>
            <ac:inkMk id="1086" creationId="{F1A5CDE6-0642-40A1-B3B2-7F7F0C6192D7}"/>
          </ac:inkMkLst>
        </pc:inkChg>
        <pc:inkChg chg="add del mod">
          <ac:chgData name="Nazire Ata" userId="13fea93c569eaab6" providerId="LiveId" clId="{AF58C39D-1DC1-4683-9754-68D09629BF77}" dt="2021-11-21T21:32:12.650" v="6808"/>
          <ac:inkMkLst>
            <pc:docMk/>
            <pc:sldMk cId="2972235488" sldId="258"/>
            <ac:inkMk id="1087" creationId="{8F17B544-8BDC-49F8-AE14-30B5B9F74BF1}"/>
          </ac:inkMkLst>
        </pc:inkChg>
        <pc:inkChg chg="add del mod">
          <ac:chgData name="Nazire Ata" userId="13fea93c569eaab6" providerId="LiveId" clId="{AF58C39D-1DC1-4683-9754-68D09629BF77}" dt="2021-11-21T21:32:12.658" v="6848"/>
          <ac:inkMkLst>
            <pc:docMk/>
            <pc:sldMk cId="2972235488" sldId="258"/>
            <ac:inkMk id="1088" creationId="{05F63129-A469-42C5-BB61-357EEAE1A2D0}"/>
          </ac:inkMkLst>
        </pc:inkChg>
        <pc:inkChg chg="add del mod">
          <ac:chgData name="Nazire Ata" userId="13fea93c569eaab6" providerId="LiveId" clId="{AF58C39D-1DC1-4683-9754-68D09629BF77}" dt="2021-11-21T21:32:12.651" v="6813"/>
          <ac:inkMkLst>
            <pc:docMk/>
            <pc:sldMk cId="2972235488" sldId="258"/>
            <ac:inkMk id="1091" creationId="{BAD41360-940E-4923-8931-D3993476F6D8}"/>
          </ac:inkMkLst>
        </pc:inkChg>
        <pc:inkChg chg="add del mod">
          <ac:chgData name="Nazire Ata" userId="13fea93c569eaab6" providerId="LiveId" clId="{AF58C39D-1DC1-4683-9754-68D09629BF77}" dt="2021-11-21T21:32:12.649" v="6803"/>
          <ac:inkMkLst>
            <pc:docMk/>
            <pc:sldMk cId="2972235488" sldId="258"/>
            <ac:inkMk id="1092" creationId="{666EFF55-15F0-4A72-A2D6-91DD1414AB3A}"/>
          </ac:inkMkLst>
        </pc:inkChg>
        <pc:inkChg chg="add del mod">
          <ac:chgData name="Nazire Ata" userId="13fea93c569eaab6" providerId="LiveId" clId="{AF58C39D-1DC1-4683-9754-68D09629BF77}" dt="2021-11-21T21:32:12.655" v="6829"/>
          <ac:inkMkLst>
            <pc:docMk/>
            <pc:sldMk cId="2972235488" sldId="258"/>
            <ac:inkMk id="1093" creationId="{BBFFDE30-4A19-4296-A264-82C3D639C41E}"/>
          </ac:inkMkLst>
        </pc:inkChg>
        <pc:inkChg chg="add del mod">
          <ac:chgData name="Nazire Ata" userId="13fea93c569eaab6" providerId="LiveId" clId="{AF58C39D-1DC1-4683-9754-68D09629BF77}" dt="2021-11-21T21:32:12.646" v="6796"/>
          <ac:inkMkLst>
            <pc:docMk/>
            <pc:sldMk cId="2972235488" sldId="258"/>
            <ac:inkMk id="1094" creationId="{737D0E37-AB65-41F3-8E12-4BC577DEE5D6}"/>
          </ac:inkMkLst>
        </pc:inkChg>
        <pc:inkChg chg="add del mod">
          <ac:chgData name="Nazire Ata" userId="13fea93c569eaab6" providerId="LiveId" clId="{AF58C39D-1DC1-4683-9754-68D09629BF77}" dt="2021-11-21T21:32:12.652" v="6817"/>
          <ac:inkMkLst>
            <pc:docMk/>
            <pc:sldMk cId="2972235488" sldId="258"/>
            <ac:inkMk id="1095" creationId="{BF11BF12-B85F-41C2-8E78-95CEFCC945BC}"/>
          </ac:inkMkLst>
        </pc:inkChg>
        <pc:inkChg chg="add del mod">
          <ac:chgData name="Nazire Ata" userId="13fea93c569eaab6" providerId="LiveId" clId="{AF58C39D-1DC1-4683-9754-68D09629BF77}" dt="2021-11-21T21:32:12.649" v="6804"/>
          <ac:inkMkLst>
            <pc:docMk/>
            <pc:sldMk cId="2972235488" sldId="258"/>
            <ac:inkMk id="1096" creationId="{4D3C7A06-ED2C-4E86-8B4D-FE33B59996FD}"/>
          </ac:inkMkLst>
        </pc:inkChg>
        <pc:inkChg chg="add del mod">
          <ac:chgData name="Nazire Ata" userId="13fea93c569eaab6" providerId="LiveId" clId="{AF58C39D-1DC1-4683-9754-68D09629BF77}" dt="2021-11-21T21:32:12.650" v="6809"/>
          <ac:inkMkLst>
            <pc:docMk/>
            <pc:sldMk cId="2972235488" sldId="258"/>
            <ac:inkMk id="1098" creationId="{20D90630-28BE-4497-9D07-9AF523170161}"/>
          </ac:inkMkLst>
        </pc:inkChg>
        <pc:inkChg chg="add del mod">
          <ac:chgData name="Nazire Ata" userId="13fea93c569eaab6" providerId="LiveId" clId="{AF58C39D-1DC1-4683-9754-68D09629BF77}" dt="2021-11-21T21:32:12.661" v="6868"/>
          <ac:inkMkLst>
            <pc:docMk/>
            <pc:sldMk cId="2972235488" sldId="258"/>
            <ac:inkMk id="1099" creationId="{5FE8D96B-E43C-47ED-A534-656C9597950D}"/>
          </ac:inkMkLst>
        </pc:inkChg>
        <pc:inkChg chg="add del mod">
          <ac:chgData name="Nazire Ata" userId="13fea93c569eaab6" providerId="LiveId" clId="{AF58C39D-1DC1-4683-9754-68D09629BF77}" dt="2021-11-21T21:32:12.658" v="6849"/>
          <ac:inkMkLst>
            <pc:docMk/>
            <pc:sldMk cId="2972235488" sldId="258"/>
            <ac:inkMk id="1101" creationId="{DD9E727C-F5E0-4D52-9877-28B98BFFE83C}"/>
          </ac:inkMkLst>
        </pc:inkChg>
        <pc:inkChg chg="add del mod">
          <ac:chgData name="Nazire Ata" userId="13fea93c569eaab6" providerId="LiveId" clId="{AF58C39D-1DC1-4683-9754-68D09629BF77}" dt="2021-11-21T21:32:12.659" v="6855"/>
          <ac:inkMkLst>
            <pc:docMk/>
            <pc:sldMk cId="2972235488" sldId="258"/>
            <ac:inkMk id="1102" creationId="{4232EFBF-226F-4899-80EB-9E2DEA410ACD}"/>
          </ac:inkMkLst>
        </pc:inkChg>
        <pc:inkChg chg="add del mod">
          <ac:chgData name="Nazire Ata" userId="13fea93c569eaab6" providerId="LiveId" clId="{AF58C39D-1DC1-4683-9754-68D09629BF77}" dt="2021-11-21T21:32:12.649" v="6806"/>
          <ac:inkMkLst>
            <pc:docMk/>
            <pc:sldMk cId="2972235488" sldId="258"/>
            <ac:inkMk id="1104" creationId="{E547966F-C7CA-46D0-B065-67D6B71BFE5C}"/>
          </ac:inkMkLst>
        </pc:inkChg>
        <pc:inkChg chg="add del mod">
          <ac:chgData name="Nazire Ata" userId="13fea93c569eaab6" providerId="LiveId" clId="{AF58C39D-1DC1-4683-9754-68D09629BF77}" dt="2021-11-21T21:32:12.660" v="6863"/>
          <ac:inkMkLst>
            <pc:docMk/>
            <pc:sldMk cId="2972235488" sldId="258"/>
            <ac:inkMk id="1105" creationId="{8E10DA91-03BD-4E87-A1C7-D56F0885AE36}"/>
          </ac:inkMkLst>
        </pc:inkChg>
        <pc:inkChg chg="add del mod">
          <ac:chgData name="Nazire Ata" userId="13fea93c569eaab6" providerId="LiveId" clId="{AF58C39D-1DC1-4683-9754-68D09629BF77}" dt="2021-11-21T21:32:12.658" v="6847"/>
          <ac:inkMkLst>
            <pc:docMk/>
            <pc:sldMk cId="2972235488" sldId="258"/>
            <ac:inkMk id="1106" creationId="{A11323EC-DAB6-4E92-B077-FCC1C973686C}"/>
          </ac:inkMkLst>
        </pc:inkChg>
        <pc:inkChg chg="add del mod">
          <ac:chgData name="Nazire Ata" userId="13fea93c569eaab6" providerId="LiveId" clId="{AF58C39D-1DC1-4683-9754-68D09629BF77}" dt="2021-11-21T21:32:12.650" v="6810"/>
          <ac:inkMkLst>
            <pc:docMk/>
            <pc:sldMk cId="2972235488" sldId="258"/>
            <ac:inkMk id="1107" creationId="{127E300F-DEC8-4E48-9603-F5E1253AE157}"/>
          </ac:inkMkLst>
        </pc:inkChg>
        <pc:inkChg chg="add del mod">
          <ac:chgData name="Nazire Ata" userId="13fea93c569eaab6" providerId="LiveId" clId="{AF58C39D-1DC1-4683-9754-68D09629BF77}" dt="2021-11-21T21:31:54.060" v="6793"/>
          <ac:inkMkLst>
            <pc:docMk/>
            <pc:sldMk cId="2972235488" sldId="258"/>
            <ac:inkMk id="1109" creationId="{146E7296-3F62-436A-A52F-8FEBE4C4BDFA}"/>
          </ac:inkMkLst>
        </pc:inkChg>
        <pc:inkChg chg="add del mod">
          <ac:chgData name="Nazire Ata" userId="13fea93c569eaab6" providerId="LiveId" clId="{AF58C39D-1DC1-4683-9754-68D09629BF77}" dt="2021-11-21T21:31:54.059" v="6791"/>
          <ac:inkMkLst>
            <pc:docMk/>
            <pc:sldMk cId="2972235488" sldId="258"/>
            <ac:inkMk id="1110" creationId="{0F63800A-6731-4282-A822-BAA6637E5DBF}"/>
          </ac:inkMkLst>
        </pc:inkChg>
        <pc:inkChg chg="add del mod">
          <ac:chgData name="Nazire Ata" userId="13fea93c569eaab6" providerId="LiveId" clId="{AF58C39D-1DC1-4683-9754-68D09629BF77}" dt="2021-11-21T21:31:54.060" v="6792"/>
          <ac:inkMkLst>
            <pc:docMk/>
            <pc:sldMk cId="2972235488" sldId="258"/>
            <ac:inkMk id="1111" creationId="{6FCC6C79-F99A-4DA7-9AF1-CCF648C673D2}"/>
          </ac:inkMkLst>
        </pc:inkChg>
        <pc:inkChg chg="add del mod">
          <ac:chgData name="Nazire Ata" userId="13fea93c569eaab6" providerId="LiveId" clId="{AF58C39D-1DC1-4683-9754-68D09629BF77}" dt="2021-11-21T21:31:54.060" v="6794"/>
          <ac:inkMkLst>
            <pc:docMk/>
            <pc:sldMk cId="2972235488" sldId="258"/>
            <ac:inkMk id="1113" creationId="{7A39658C-0B50-4A5E-8D39-C933B3FBD7F0}"/>
          </ac:inkMkLst>
        </pc:inkChg>
        <pc:inkChg chg="add del mod">
          <ac:chgData name="Nazire Ata" userId="13fea93c569eaab6" providerId="LiveId" clId="{AF58C39D-1DC1-4683-9754-68D09629BF77}" dt="2021-11-21T21:31:54.059" v="6789"/>
          <ac:inkMkLst>
            <pc:docMk/>
            <pc:sldMk cId="2972235488" sldId="258"/>
            <ac:inkMk id="1115" creationId="{BBB1BDCD-AC20-4969-82E6-AA2D7A267ADF}"/>
          </ac:inkMkLst>
        </pc:inkChg>
        <pc:inkChg chg="add del mod">
          <ac:chgData name="Nazire Ata" userId="13fea93c569eaab6" providerId="LiveId" clId="{AF58C39D-1DC1-4683-9754-68D09629BF77}" dt="2021-11-21T21:31:54.060" v="6795"/>
          <ac:inkMkLst>
            <pc:docMk/>
            <pc:sldMk cId="2972235488" sldId="258"/>
            <ac:inkMk id="1116" creationId="{4469B401-F2A2-4B8F-BDC0-C4E58AC60975}"/>
          </ac:inkMkLst>
        </pc:inkChg>
        <pc:inkChg chg="add del mod">
          <ac:chgData name="Nazire Ata" userId="13fea93c569eaab6" providerId="LiveId" clId="{AF58C39D-1DC1-4683-9754-68D09629BF77}" dt="2021-11-21T21:31:54.059" v="6790"/>
          <ac:inkMkLst>
            <pc:docMk/>
            <pc:sldMk cId="2972235488" sldId="258"/>
            <ac:inkMk id="1117" creationId="{1579CB11-0FFD-4A09-B83E-5D8B7C06C0C8}"/>
          </ac:inkMkLst>
        </pc:inkChg>
        <pc:cxnChg chg="add del mod">
          <ac:chgData name="Nazire Ata" userId="13fea93c569eaab6" providerId="LiveId" clId="{AF58C39D-1DC1-4683-9754-68D09629BF77}" dt="2021-11-19T14:21:44.631" v="406" actId="11529"/>
          <ac:cxnSpMkLst>
            <pc:docMk/>
            <pc:sldMk cId="2972235488" sldId="258"/>
            <ac:cxnSpMk id="12" creationId="{51C39964-BB4E-4F9B-AC49-26477F9CBAFD}"/>
          </ac:cxnSpMkLst>
        </pc:cxnChg>
      </pc:sldChg>
      <pc:sldChg chg="modSp new mod modNotesTx">
        <pc:chgData name="Nazire Ata" userId="13fea93c569eaab6" providerId="LiveId" clId="{AF58C39D-1DC1-4683-9754-68D09629BF77}" dt="2021-12-02T15:35:56.898" v="9092" actId="20577"/>
        <pc:sldMkLst>
          <pc:docMk/>
          <pc:sldMk cId="3780222325" sldId="259"/>
        </pc:sldMkLst>
        <pc:spChg chg="mod">
          <ac:chgData name="Nazire Ata" userId="13fea93c569eaab6" providerId="LiveId" clId="{AF58C39D-1DC1-4683-9754-68D09629BF77}" dt="2021-11-20T09:08:25.617" v="778" actId="20577"/>
          <ac:spMkLst>
            <pc:docMk/>
            <pc:sldMk cId="3780222325" sldId="259"/>
            <ac:spMk id="2" creationId="{B4EEC77E-B798-4C2B-94DD-32B7AB6923BB}"/>
          </ac:spMkLst>
        </pc:spChg>
        <pc:spChg chg="mod">
          <ac:chgData name="Nazire Ata" userId="13fea93c569eaab6" providerId="LiveId" clId="{AF58C39D-1DC1-4683-9754-68D09629BF77}" dt="2021-12-02T15:35:56.898" v="9092" actId="20577"/>
          <ac:spMkLst>
            <pc:docMk/>
            <pc:sldMk cId="3780222325" sldId="259"/>
            <ac:spMk id="3" creationId="{8C1A2A40-E00A-48EC-82FA-407F312FB8A7}"/>
          </ac:spMkLst>
        </pc:spChg>
      </pc:sldChg>
      <pc:sldChg chg="addSp delSp modSp new mod ord setBg modNotesTx">
        <pc:chgData name="Nazire Ata" userId="13fea93c569eaab6" providerId="LiveId" clId="{AF58C39D-1DC1-4683-9754-68D09629BF77}" dt="2021-11-24T12:25:15.801" v="8898" actId="20577"/>
        <pc:sldMkLst>
          <pc:docMk/>
          <pc:sldMk cId="2900571690" sldId="260"/>
        </pc:sldMkLst>
        <pc:spChg chg="mod">
          <ac:chgData name="Nazire Ata" userId="13fea93c569eaab6" providerId="LiveId" clId="{AF58C39D-1DC1-4683-9754-68D09629BF77}" dt="2021-11-23T09:07:10.973" v="7374" actId="26606"/>
          <ac:spMkLst>
            <pc:docMk/>
            <pc:sldMk cId="2900571690" sldId="260"/>
            <ac:spMk id="2" creationId="{B1D42D7E-8FCA-43DD-88B1-012CBB6E125C}"/>
          </ac:spMkLst>
        </pc:spChg>
        <pc:spChg chg="add del mod">
          <ac:chgData name="Nazire Ata" userId="13fea93c569eaab6" providerId="LiveId" clId="{AF58C39D-1DC1-4683-9754-68D09629BF77}" dt="2021-11-24T12:25:15.801" v="8898" actId="20577"/>
          <ac:spMkLst>
            <pc:docMk/>
            <pc:sldMk cId="2900571690" sldId="260"/>
            <ac:spMk id="3" creationId="{E3B8D8D8-9390-41D5-83DE-8CC643E5D0F7}"/>
          </ac:spMkLst>
        </pc:spChg>
        <pc:spChg chg="add del">
          <ac:chgData name="Nazire Ata" userId="13fea93c569eaab6" providerId="LiveId" clId="{AF58C39D-1DC1-4683-9754-68D09629BF77}" dt="2021-11-23T09:07:10.973" v="7374" actId="26606"/>
          <ac:spMkLst>
            <pc:docMk/>
            <pc:sldMk cId="2900571690" sldId="260"/>
            <ac:spMk id="9" creationId="{4E866FF9-A729-45F0-A163-10E89E871602}"/>
          </ac:spMkLst>
        </pc:spChg>
        <pc:spChg chg="add del">
          <ac:chgData name="Nazire Ata" userId="13fea93c569eaab6" providerId="LiveId" clId="{AF58C39D-1DC1-4683-9754-68D09629BF77}" dt="2021-11-23T09:07:10.973" v="7374" actId="26606"/>
          <ac:spMkLst>
            <pc:docMk/>
            <pc:sldMk cId="2900571690" sldId="260"/>
            <ac:spMk id="11" creationId="{A804366F-2366-4688-98E7-B101C7BC6146}"/>
          </ac:spMkLst>
        </pc:spChg>
        <pc:graphicFrameChg chg="add del">
          <ac:chgData name="Nazire Ata" userId="13fea93c569eaab6" providerId="LiveId" clId="{AF58C39D-1DC1-4683-9754-68D09629BF77}" dt="2021-11-23T09:07:10.973" v="7374" actId="26606"/>
          <ac:graphicFrameMkLst>
            <pc:docMk/>
            <pc:sldMk cId="2900571690" sldId="260"/>
            <ac:graphicFrameMk id="5" creationId="{189CF48A-4EC9-40EB-9067-F978936A9E30}"/>
          </ac:graphicFrameMkLst>
        </pc:graphicFrameChg>
      </pc:sldChg>
      <pc:sldChg chg="addSp modSp new mod ord setBg">
        <pc:chgData name="Nazire Ata" userId="13fea93c569eaab6" providerId="LiveId" clId="{AF58C39D-1DC1-4683-9754-68D09629BF77}" dt="2021-11-23T09:08:03.484" v="7380" actId="20577"/>
        <pc:sldMkLst>
          <pc:docMk/>
          <pc:sldMk cId="541789315" sldId="261"/>
        </pc:sldMkLst>
        <pc:spChg chg="mod">
          <ac:chgData name="Nazire Ata" userId="13fea93c569eaab6" providerId="LiveId" clId="{AF58C39D-1DC1-4683-9754-68D09629BF77}" dt="2021-11-23T09:07:43.815" v="7376" actId="26606"/>
          <ac:spMkLst>
            <pc:docMk/>
            <pc:sldMk cId="541789315" sldId="261"/>
            <ac:spMk id="2" creationId="{15DD95FF-726F-43F6-98E5-549729B16D5B}"/>
          </ac:spMkLst>
        </pc:spChg>
        <pc:spChg chg="mod">
          <ac:chgData name="Nazire Ata" userId="13fea93c569eaab6" providerId="LiveId" clId="{AF58C39D-1DC1-4683-9754-68D09629BF77}" dt="2021-11-23T09:08:03.484" v="7380" actId="20577"/>
          <ac:spMkLst>
            <pc:docMk/>
            <pc:sldMk cId="541789315" sldId="261"/>
            <ac:spMk id="3" creationId="{1E67B0CA-7690-4AEA-8AA6-D0EB7928F790}"/>
          </ac:spMkLst>
        </pc:spChg>
        <pc:picChg chg="add mod">
          <ac:chgData name="Nazire Ata" userId="13fea93c569eaab6" providerId="LiveId" clId="{AF58C39D-1DC1-4683-9754-68D09629BF77}" dt="2021-11-23T09:07:43.815" v="7376" actId="26606"/>
          <ac:picMkLst>
            <pc:docMk/>
            <pc:sldMk cId="541789315" sldId="261"/>
            <ac:picMk id="2050" creationId="{268334C9-71D6-40EB-809E-627D89145C1F}"/>
          </ac:picMkLst>
        </pc:picChg>
      </pc:sldChg>
      <pc:sldChg chg="addSp delSp modSp new mod ord setBg setClrOvrMap modNotesTx">
        <pc:chgData name="Nazire Ata" userId="13fea93c569eaab6" providerId="LiveId" clId="{AF58C39D-1DC1-4683-9754-68D09629BF77}" dt="2021-11-24T12:59:52.558" v="9090" actId="20577"/>
        <pc:sldMkLst>
          <pc:docMk/>
          <pc:sldMk cId="3218240033" sldId="262"/>
        </pc:sldMkLst>
        <pc:spChg chg="mod">
          <ac:chgData name="Nazire Ata" userId="13fea93c569eaab6" providerId="LiveId" clId="{AF58C39D-1DC1-4683-9754-68D09629BF77}" dt="2021-11-23T09:12:00.669" v="7426" actId="1076"/>
          <ac:spMkLst>
            <pc:docMk/>
            <pc:sldMk cId="3218240033" sldId="262"/>
            <ac:spMk id="2" creationId="{3C94701E-8621-43B0-BB97-1AAEA3E5A8C8}"/>
          </ac:spMkLst>
        </pc:spChg>
        <pc:spChg chg="mod">
          <ac:chgData name="Nazire Ata" userId="13fea93c569eaab6" providerId="LiveId" clId="{AF58C39D-1DC1-4683-9754-68D09629BF77}" dt="2021-11-23T09:12:16.698" v="7434" actId="403"/>
          <ac:spMkLst>
            <pc:docMk/>
            <pc:sldMk cId="3218240033" sldId="262"/>
            <ac:spMk id="3" creationId="{2BEA61D5-41B0-4D30-8792-6421CFAA55A5}"/>
          </ac:spMkLst>
        </pc:spChg>
        <pc:spChg chg="add del mod">
          <ac:chgData name="Nazire Ata" userId="13fea93c569eaab6" providerId="LiveId" clId="{AF58C39D-1DC1-4683-9754-68D09629BF77}" dt="2021-11-23T09:11:14.569" v="7422" actId="478"/>
          <ac:spMkLst>
            <pc:docMk/>
            <pc:sldMk cId="3218240033" sldId="262"/>
            <ac:spMk id="4" creationId="{57405BC5-E8E9-4823-9662-81FBB11FDA93}"/>
          </ac:spMkLst>
        </pc:spChg>
        <pc:spChg chg="add del mod">
          <ac:chgData name="Nazire Ata" userId="13fea93c569eaab6" providerId="LiveId" clId="{AF58C39D-1DC1-4683-9754-68D09629BF77}" dt="2021-11-23T09:08:40.176" v="7389"/>
          <ac:spMkLst>
            <pc:docMk/>
            <pc:sldMk cId="3218240033" sldId="262"/>
            <ac:spMk id="5" creationId="{C533F4F9-26F0-44D0-A14E-721DCA2ED5FC}"/>
          </ac:spMkLst>
        </pc:spChg>
        <pc:spChg chg="add">
          <ac:chgData name="Nazire Ata" userId="13fea93c569eaab6" providerId="LiveId" clId="{AF58C39D-1DC1-4683-9754-68D09629BF77}" dt="2021-11-23T09:11:39.417" v="7423" actId="26606"/>
          <ac:spMkLst>
            <pc:docMk/>
            <pc:sldMk cId="3218240033" sldId="262"/>
            <ac:spMk id="8" creationId="{9A3764AE-D7B7-4CB5-A0E1-2885E4598A09}"/>
          </ac:spMkLst>
        </pc:spChg>
        <pc:spChg chg="add">
          <ac:chgData name="Nazire Ata" userId="13fea93c569eaab6" providerId="LiveId" clId="{AF58C39D-1DC1-4683-9754-68D09629BF77}" dt="2021-11-23T09:11:39.417" v="7423" actId="26606"/>
          <ac:spMkLst>
            <pc:docMk/>
            <pc:sldMk cId="3218240033" sldId="262"/>
            <ac:spMk id="10" creationId="{329C095C-3AB6-49D8-9436-3672566FEEDB}"/>
          </ac:spMkLst>
        </pc:spChg>
      </pc:sldChg>
      <pc:sldChg chg="addSp modSp new mod ord setBg modNotesTx">
        <pc:chgData name="Nazire Ata" userId="13fea93c569eaab6" providerId="LiveId" clId="{AF58C39D-1DC1-4683-9754-68D09629BF77}" dt="2021-11-24T10:14:03.474" v="8844" actId="20577"/>
        <pc:sldMkLst>
          <pc:docMk/>
          <pc:sldMk cId="2128072660" sldId="263"/>
        </pc:sldMkLst>
        <pc:spChg chg="mod">
          <ac:chgData name="Nazire Ata" userId="13fea93c569eaab6" providerId="LiveId" clId="{AF58C39D-1DC1-4683-9754-68D09629BF77}" dt="2021-11-23T09:13:28.588" v="7448" actId="26606"/>
          <ac:spMkLst>
            <pc:docMk/>
            <pc:sldMk cId="2128072660" sldId="263"/>
            <ac:spMk id="2" creationId="{4BC5FB22-F2D4-4103-903B-9A94E0685C73}"/>
          </ac:spMkLst>
        </pc:spChg>
        <pc:spChg chg="mod">
          <ac:chgData name="Nazire Ata" userId="13fea93c569eaab6" providerId="LiveId" clId="{AF58C39D-1DC1-4683-9754-68D09629BF77}" dt="2021-11-23T09:13:28.588" v="7448" actId="26606"/>
          <ac:spMkLst>
            <pc:docMk/>
            <pc:sldMk cId="2128072660" sldId="263"/>
            <ac:spMk id="3" creationId="{96CFE222-5763-4BE4-9544-1B88B9D40BAF}"/>
          </ac:spMkLst>
        </pc:spChg>
        <pc:spChg chg="add">
          <ac:chgData name="Nazire Ata" userId="13fea93c569eaab6" providerId="LiveId" clId="{AF58C39D-1DC1-4683-9754-68D09629BF77}" dt="2021-11-23T09:13:28.588" v="7448" actId="26606"/>
          <ac:spMkLst>
            <pc:docMk/>
            <pc:sldMk cId="2128072660" sldId="263"/>
            <ac:spMk id="8" creationId="{C33976D1-3430-450C-A978-87A9A6E8E71F}"/>
          </ac:spMkLst>
        </pc:spChg>
        <pc:spChg chg="add">
          <ac:chgData name="Nazire Ata" userId="13fea93c569eaab6" providerId="LiveId" clId="{AF58C39D-1DC1-4683-9754-68D09629BF77}" dt="2021-11-23T09:13:28.588" v="7448" actId="26606"/>
          <ac:spMkLst>
            <pc:docMk/>
            <pc:sldMk cId="2128072660" sldId="263"/>
            <ac:spMk id="10" creationId="{7D6AAC78-7D86-415A-ADC1-2B474807960C}"/>
          </ac:spMkLst>
        </pc:spChg>
        <pc:spChg chg="add">
          <ac:chgData name="Nazire Ata" userId="13fea93c569eaab6" providerId="LiveId" clId="{AF58C39D-1DC1-4683-9754-68D09629BF77}" dt="2021-11-23T09:13:28.588" v="7448" actId="26606"/>
          <ac:spMkLst>
            <pc:docMk/>
            <pc:sldMk cId="2128072660" sldId="263"/>
            <ac:spMk id="12" creationId="{F2A658D9-F185-44F1-BA33-D50320D1D078}"/>
          </ac:spMkLst>
        </pc:spChg>
      </pc:sldChg>
      <pc:sldChg chg="addSp delSp modSp new mod setBg modNotesTx">
        <pc:chgData name="Nazire Ata" userId="13fea93c569eaab6" providerId="LiveId" clId="{AF58C39D-1DC1-4683-9754-68D09629BF77}" dt="2021-11-23T09:10:45.391" v="7419" actId="1076"/>
        <pc:sldMkLst>
          <pc:docMk/>
          <pc:sldMk cId="1570808966" sldId="264"/>
        </pc:sldMkLst>
        <pc:spChg chg="mod">
          <ac:chgData name="Nazire Ata" userId="13fea93c569eaab6" providerId="LiveId" clId="{AF58C39D-1DC1-4683-9754-68D09629BF77}" dt="2021-11-23T09:10:10.995" v="7406" actId="1076"/>
          <ac:spMkLst>
            <pc:docMk/>
            <pc:sldMk cId="1570808966" sldId="264"/>
            <ac:spMk id="2" creationId="{45968AA3-271A-4676-ACA4-470260631F3B}"/>
          </ac:spMkLst>
        </pc:spChg>
        <pc:spChg chg="add del mod">
          <ac:chgData name="Nazire Ata" userId="13fea93c569eaab6" providerId="LiveId" clId="{AF58C39D-1DC1-4683-9754-68D09629BF77}" dt="2021-11-23T09:10:07.983" v="7405" actId="26606"/>
          <ac:spMkLst>
            <pc:docMk/>
            <pc:sldMk cId="1570808966" sldId="264"/>
            <ac:spMk id="3" creationId="{ECBD0D50-D3B1-4F5F-BA52-2682F8865503}"/>
          </ac:spMkLst>
        </pc:spChg>
        <pc:spChg chg="add del mod ord">
          <ac:chgData name="Nazire Ata" userId="13fea93c569eaab6" providerId="LiveId" clId="{AF58C39D-1DC1-4683-9754-68D09629BF77}" dt="2021-11-23T09:09:19.524" v="7396" actId="478"/>
          <ac:spMkLst>
            <pc:docMk/>
            <pc:sldMk cId="1570808966" sldId="264"/>
            <ac:spMk id="4" creationId="{76704CD7-57F4-4A5F-8A31-D668A167F46E}"/>
          </ac:spMkLst>
        </pc:spChg>
        <pc:spChg chg="add del mod">
          <ac:chgData name="Nazire Ata" userId="13fea93c569eaab6" providerId="LiveId" clId="{AF58C39D-1DC1-4683-9754-68D09629BF77}" dt="2021-11-23T09:09:51.792" v="7403" actId="47"/>
          <ac:spMkLst>
            <pc:docMk/>
            <pc:sldMk cId="1570808966" sldId="264"/>
            <ac:spMk id="5" creationId="{B18073AB-1A44-4878-A65D-1705EC829B02}"/>
          </ac:spMkLst>
        </pc:spChg>
        <pc:spChg chg="add mod">
          <ac:chgData name="Nazire Ata" userId="13fea93c569eaab6" providerId="LiveId" clId="{AF58C39D-1DC1-4683-9754-68D09629BF77}" dt="2021-11-23T09:10:45.391" v="7419" actId="1076"/>
          <ac:spMkLst>
            <pc:docMk/>
            <pc:sldMk cId="1570808966" sldId="264"/>
            <ac:spMk id="6" creationId="{F29589D0-3F8D-426A-A236-CE28E3E934C8}"/>
          </ac:spMkLst>
        </pc:spChg>
        <pc:spChg chg="add">
          <ac:chgData name="Nazire Ata" userId="13fea93c569eaab6" providerId="LiveId" clId="{AF58C39D-1DC1-4683-9754-68D09629BF77}" dt="2021-11-23T09:10:07.983" v="7405" actId="26606"/>
          <ac:spMkLst>
            <pc:docMk/>
            <pc:sldMk cId="1570808966" sldId="264"/>
            <ac:spMk id="8" creationId="{93F0ADB5-A0B4-4B01-A8C4-FDC34CE22BD4}"/>
          </ac:spMkLst>
        </pc:spChg>
        <pc:spChg chg="add">
          <ac:chgData name="Nazire Ata" userId="13fea93c569eaab6" providerId="LiveId" clId="{AF58C39D-1DC1-4683-9754-68D09629BF77}" dt="2021-11-23T09:10:07.983" v="7405" actId="26606"/>
          <ac:spMkLst>
            <pc:docMk/>
            <pc:sldMk cId="1570808966" sldId="264"/>
            <ac:spMk id="9" creationId="{AA6D0FDE-0241-4C21-A720-A69475358235}"/>
          </ac:spMkLst>
        </pc:spChg>
        <pc:spChg chg="add del">
          <ac:chgData name="Nazire Ata" userId="13fea93c569eaab6" providerId="LiveId" clId="{AF58C39D-1DC1-4683-9754-68D09629BF77}" dt="2021-11-23T09:09:57.867" v="7404" actId="26606"/>
          <ac:spMkLst>
            <pc:docMk/>
            <pc:sldMk cId="1570808966" sldId="264"/>
            <ac:spMk id="11" creationId="{93F0ADB5-A0B4-4B01-A8C4-FDC34CE22BD4}"/>
          </ac:spMkLst>
        </pc:spChg>
        <pc:spChg chg="add del mod">
          <ac:chgData name="Nazire Ata" userId="13fea93c569eaab6" providerId="LiveId" clId="{AF58C39D-1DC1-4683-9754-68D09629BF77}" dt="2021-11-23T09:10:31.407" v="7413"/>
          <ac:spMkLst>
            <pc:docMk/>
            <pc:sldMk cId="1570808966" sldId="264"/>
            <ac:spMk id="12" creationId="{968619AA-2F0B-4C59-8071-D43D302E06C3}"/>
          </ac:spMkLst>
        </pc:spChg>
        <pc:spChg chg="add del">
          <ac:chgData name="Nazire Ata" userId="13fea93c569eaab6" providerId="LiveId" clId="{AF58C39D-1DC1-4683-9754-68D09629BF77}" dt="2021-11-23T09:09:57.867" v="7404" actId="26606"/>
          <ac:spMkLst>
            <pc:docMk/>
            <pc:sldMk cId="1570808966" sldId="264"/>
            <ac:spMk id="13" creationId="{AA6D0FDE-0241-4C21-A720-A69475358235}"/>
          </ac:spMkLst>
        </pc:spChg>
        <pc:graphicFrameChg chg="add del">
          <ac:chgData name="Nazire Ata" userId="13fea93c569eaab6" providerId="LiveId" clId="{AF58C39D-1DC1-4683-9754-68D09629BF77}" dt="2021-11-23T09:09:57.867" v="7404" actId="26606"/>
          <ac:graphicFrameMkLst>
            <pc:docMk/>
            <pc:sldMk cId="1570808966" sldId="264"/>
            <ac:graphicFrameMk id="7" creationId="{051F43CE-4A64-49AF-B6E2-59CA1359C4E0}"/>
          </ac:graphicFrameMkLst>
        </pc:graphicFrameChg>
        <pc:graphicFrameChg chg="add">
          <ac:chgData name="Nazire Ata" userId="13fea93c569eaab6" providerId="LiveId" clId="{AF58C39D-1DC1-4683-9754-68D09629BF77}" dt="2021-11-23T09:10:07.983" v="7405" actId="26606"/>
          <ac:graphicFrameMkLst>
            <pc:docMk/>
            <pc:sldMk cId="1570808966" sldId="264"/>
            <ac:graphicFrameMk id="10" creationId="{44C4D681-26B9-48EE-8EB6-F5EB072E3A0E}"/>
          </ac:graphicFrameMkLst>
        </pc:graphicFrameChg>
      </pc:sldChg>
      <pc:sldChg chg="addSp delSp modSp new mod ord setBg modNotesTx">
        <pc:chgData name="Nazire Ata" userId="13fea93c569eaab6" providerId="LiveId" clId="{AF58C39D-1DC1-4683-9754-68D09629BF77}" dt="2021-11-23T09:13:25.470" v="7447" actId="26606"/>
        <pc:sldMkLst>
          <pc:docMk/>
          <pc:sldMk cId="1040663876" sldId="265"/>
        </pc:sldMkLst>
        <pc:spChg chg="mod">
          <ac:chgData name="Nazire Ata" userId="13fea93c569eaab6" providerId="LiveId" clId="{AF58C39D-1DC1-4683-9754-68D09629BF77}" dt="2021-11-23T09:13:25.470" v="7447" actId="26606"/>
          <ac:spMkLst>
            <pc:docMk/>
            <pc:sldMk cId="1040663876" sldId="265"/>
            <ac:spMk id="2" creationId="{1EE04421-C993-432D-8DBD-CAEFD555975D}"/>
          </ac:spMkLst>
        </pc:spChg>
        <pc:spChg chg="add del mod">
          <ac:chgData name="Nazire Ata" userId="13fea93c569eaab6" providerId="LiveId" clId="{AF58C39D-1DC1-4683-9754-68D09629BF77}" dt="2021-11-23T09:13:25.470" v="7447" actId="26606"/>
          <ac:spMkLst>
            <pc:docMk/>
            <pc:sldMk cId="1040663876" sldId="265"/>
            <ac:spMk id="3" creationId="{85037652-93DE-4FBF-BF18-1511BD9B350E}"/>
          </ac:spMkLst>
        </pc:spChg>
        <pc:spChg chg="add del">
          <ac:chgData name="Nazire Ata" userId="13fea93c569eaab6" providerId="LiveId" clId="{AF58C39D-1DC1-4683-9754-68D09629BF77}" dt="2021-11-23T09:13:25.470" v="7447" actId="26606"/>
          <ac:spMkLst>
            <pc:docMk/>
            <pc:sldMk cId="1040663876" sldId="265"/>
            <ac:spMk id="8" creationId="{C33976D1-3430-450C-A978-87A9A6E8E71F}"/>
          </ac:spMkLst>
        </pc:spChg>
        <pc:spChg chg="add del">
          <ac:chgData name="Nazire Ata" userId="13fea93c569eaab6" providerId="LiveId" clId="{AF58C39D-1DC1-4683-9754-68D09629BF77}" dt="2021-11-23T09:13:25.470" v="7447" actId="26606"/>
          <ac:spMkLst>
            <pc:docMk/>
            <pc:sldMk cId="1040663876" sldId="265"/>
            <ac:spMk id="10" creationId="{7D6AAC78-7D86-415A-ADC1-2B474807960C}"/>
          </ac:spMkLst>
        </pc:spChg>
        <pc:spChg chg="add del">
          <ac:chgData name="Nazire Ata" userId="13fea93c569eaab6" providerId="LiveId" clId="{AF58C39D-1DC1-4683-9754-68D09629BF77}" dt="2021-11-23T09:13:25.470" v="7447" actId="26606"/>
          <ac:spMkLst>
            <pc:docMk/>
            <pc:sldMk cId="1040663876" sldId="265"/>
            <ac:spMk id="12" creationId="{F2A658D9-F185-44F1-BA33-D50320D1D078}"/>
          </ac:spMkLst>
        </pc:spChg>
        <pc:spChg chg="add del">
          <ac:chgData name="Nazire Ata" userId="13fea93c569eaab6" providerId="LiveId" clId="{AF58C39D-1DC1-4683-9754-68D09629BF77}" dt="2021-11-23T09:13:21.159" v="7436" actId="26606"/>
          <ac:spMkLst>
            <pc:docMk/>
            <pc:sldMk cId="1040663876" sldId="265"/>
            <ac:spMk id="18" creationId="{93F0ADB5-A0B4-4B01-A8C4-FDC34CE22BD4}"/>
          </ac:spMkLst>
        </pc:spChg>
        <pc:spChg chg="add del">
          <ac:chgData name="Nazire Ata" userId="13fea93c569eaab6" providerId="LiveId" clId="{AF58C39D-1DC1-4683-9754-68D09629BF77}" dt="2021-11-23T09:13:21.159" v="7436" actId="26606"/>
          <ac:spMkLst>
            <pc:docMk/>
            <pc:sldMk cId="1040663876" sldId="265"/>
            <ac:spMk id="20" creationId="{AA6D0FDE-0241-4C21-A720-A69475358235}"/>
          </ac:spMkLst>
        </pc:spChg>
        <pc:spChg chg="add del">
          <ac:chgData name="Nazire Ata" userId="13fea93c569eaab6" providerId="LiveId" clId="{AF58C39D-1DC1-4683-9754-68D09629BF77}" dt="2021-11-23T09:13:22.506" v="7438" actId="26606"/>
          <ac:spMkLst>
            <pc:docMk/>
            <pc:sldMk cId="1040663876" sldId="265"/>
            <ac:spMk id="22" creationId="{93F0ADB5-A0B4-4B01-A8C4-FDC34CE22BD4}"/>
          </ac:spMkLst>
        </pc:spChg>
        <pc:spChg chg="add del">
          <ac:chgData name="Nazire Ata" userId="13fea93c569eaab6" providerId="LiveId" clId="{AF58C39D-1DC1-4683-9754-68D09629BF77}" dt="2021-11-23T09:13:22.506" v="7438" actId="26606"/>
          <ac:spMkLst>
            <pc:docMk/>
            <pc:sldMk cId="1040663876" sldId="265"/>
            <ac:spMk id="23" creationId="{AA6D0FDE-0241-4C21-A720-A69475358235}"/>
          </ac:spMkLst>
        </pc:spChg>
        <pc:spChg chg="add del">
          <ac:chgData name="Nazire Ata" userId="13fea93c569eaab6" providerId="LiveId" clId="{AF58C39D-1DC1-4683-9754-68D09629BF77}" dt="2021-11-23T09:13:23.433" v="7440" actId="26606"/>
          <ac:spMkLst>
            <pc:docMk/>
            <pc:sldMk cId="1040663876" sldId="265"/>
            <ac:spMk id="26" creationId="{93F0ADB5-A0B4-4B01-A8C4-FDC34CE22BD4}"/>
          </ac:spMkLst>
        </pc:spChg>
        <pc:spChg chg="add del">
          <ac:chgData name="Nazire Ata" userId="13fea93c569eaab6" providerId="LiveId" clId="{AF58C39D-1DC1-4683-9754-68D09629BF77}" dt="2021-11-23T09:13:23.433" v="7440" actId="26606"/>
          <ac:spMkLst>
            <pc:docMk/>
            <pc:sldMk cId="1040663876" sldId="265"/>
            <ac:spMk id="27" creationId="{AA6D0FDE-0241-4C21-A720-A69475358235}"/>
          </ac:spMkLst>
        </pc:spChg>
        <pc:spChg chg="add del">
          <ac:chgData name="Nazire Ata" userId="13fea93c569eaab6" providerId="LiveId" clId="{AF58C39D-1DC1-4683-9754-68D09629BF77}" dt="2021-11-23T09:13:24.218" v="7442" actId="26606"/>
          <ac:spMkLst>
            <pc:docMk/>
            <pc:sldMk cId="1040663876" sldId="265"/>
            <ac:spMk id="30" creationId="{93F0ADB5-A0B4-4B01-A8C4-FDC34CE22BD4}"/>
          </ac:spMkLst>
        </pc:spChg>
        <pc:spChg chg="add del">
          <ac:chgData name="Nazire Ata" userId="13fea93c569eaab6" providerId="LiveId" clId="{AF58C39D-1DC1-4683-9754-68D09629BF77}" dt="2021-11-23T09:13:24.218" v="7442" actId="26606"/>
          <ac:spMkLst>
            <pc:docMk/>
            <pc:sldMk cId="1040663876" sldId="265"/>
            <ac:spMk id="31" creationId="{AA6D0FDE-0241-4C21-A720-A69475358235}"/>
          </ac:spMkLst>
        </pc:spChg>
        <pc:spChg chg="add del">
          <ac:chgData name="Nazire Ata" userId="13fea93c569eaab6" providerId="LiveId" clId="{AF58C39D-1DC1-4683-9754-68D09629BF77}" dt="2021-11-23T09:13:24.828" v="7444" actId="26606"/>
          <ac:spMkLst>
            <pc:docMk/>
            <pc:sldMk cId="1040663876" sldId="265"/>
            <ac:spMk id="34" creationId="{93F0ADB5-A0B4-4B01-A8C4-FDC34CE22BD4}"/>
          </ac:spMkLst>
        </pc:spChg>
        <pc:spChg chg="add del">
          <ac:chgData name="Nazire Ata" userId="13fea93c569eaab6" providerId="LiveId" clId="{AF58C39D-1DC1-4683-9754-68D09629BF77}" dt="2021-11-23T09:13:24.828" v="7444" actId="26606"/>
          <ac:spMkLst>
            <pc:docMk/>
            <pc:sldMk cId="1040663876" sldId="265"/>
            <ac:spMk id="35" creationId="{AA6D0FDE-0241-4C21-A720-A69475358235}"/>
          </ac:spMkLst>
        </pc:spChg>
        <pc:spChg chg="add del">
          <ac:chgData name="Nazire Ata" userId="13fea93c569eaab6" providerId="LiveId" clId="{AF58C39D-1DC1-4683-9754-68D09629BF77}" dt="2021-11-23T09:13:25.455" v="7446" actId="26606"/>
          <ac:spMkLst>
            <pc:docMk/>
            <pc:sldMk cId="1040663876" sldId="265"/>
            <ac:spMk id="38" creationId="{93F0ADB5-A0B4-4B01-A8C4-FDC34CE22BD4}"/>
          </ac:spMkLst>
        </pc:spChg>
        <pc:spChg chg="add del">
          <ac:chgData name="Nazire Ata" userId="13fea93c569eaab6" providerId="LiveId" clId="{AF58C39D-1DC1-4683-9754-68D09629BF77}" dt="2021-11-23T09:13:25.455" v="7446" actId="26606"/>
          <ac:spMkLst>
            <pc:docMk/>
            <pc:sldMk cId="1040663876" sldId="265"/>
            <ac:spMk id="39" creationId="{AA6D0FDE-0241-4C21-A720-A69475358235}"/>
          </ac:spMkLst>
        </pc:spChg>
        <pc:spChg chg="add">
          <ac:chgData name="Nazire Ata" userId="13fea93c569eaab6" providerId="LiveId" clId="{AF58C39D-1DC1-4683-9754-68D09629BF77}" dt="2021-11-23T09:13:25.470" v="7447" actId="26606"/>
          <ac:spMkLst>
            <pc:docMk/>
            <pc:sldMk cId="1040663876" sldId="265"/>
            <ac:spMk id="42" creationId="{93F0ADB5-A0B4-4B01-A8C4-FDC34CE22BD4}"/>
          </ac:spMkLst>
        </pc:spChg>
        <pc:spChg chg="add">
          <ac:chgData name="Nazire Ata" userId="13fea93c569eaab6" providerId="LiveId" clId="{AF58C39D-1DC1-4683-9754-68D09629BF77}" dt="2021-11-23T09:13:25.470" v="7447" actId="26606"/>
          <ac:spMkLst>
            <pc:docMk/>
            <pc:sldMk cId="1040663876" sldId="265"/>
            <ac:spMk id="43" creationId="{AA6D0FDE-0241-4C21-A720-A69475358235}"/>
          </ac:spMkLst>
        </pc:spChg>
        <pc:graphicFrameChg chg="add del">
          <ac:chgData name="Nazire Ata" userId="13fea93c569eaab6" providerId="LiveId" clId="{AF58C39D-1DC1-4683-9754-68D09629BF77}" dt="2021-11-23T09:13:21.159" v="7436" actId="26606"/>
          <ac:graphicFrameMkLst>
            <pc:docMk/>
            <pc:sldMk cId="1040663876" sldId="265"/>
            <ac:graphicFrameMk id="14" creationId="{BA754942-0C02-4B20-9D22-EB8A0C4D2708}"/>
          </ac:graphicFrameMkLst>
        </pc:graphicFrameChg>
        <pc:graphicFrameChg chg="add del">
          <ac:chgData name="Nazire Ata" userId="13fea93c569eaab6" providerId="LiveId" clId="{AF58C39D-1DC1-4683-9754-68D09629BF77}" dt="2021-11-23T09:13:22.506" v="7438" actId="26606"/>
          <ac:graphicFrameMkLst>
            <pc:docMk/>
            <pc:sldMk cId="1040663876" sldId="265"/>
            <ac:graphicFrameMk id="24" creationId="{ACBC5B89-7246-4F98-B67F-B101BDD83E16}"/>
          </ac:graphicFrameMkLst>
        </pc:graphicFrameChg>
        <pc:graphicFrameChg chg="add del">
          <ac:chgData name="Nazire Ata" userId="13fea93c569eaab6" providerId="LiveId" clId="{AF58C39D-1DC1-4683-9754-68D09629BF77}" dt="2021-11-23T09:13:23.433" v="7440" actId="26606"/>
          <ac:graphicFrameMkLst>
            <pc:docMk/>
            <pc:sldMk cId="1040663876" sldId="265"/>
            <ac:graphicFrameMk id="28" creationId="{BA754942-0C02-4B20-9D22-EB8A0C4D2708}"/>
          </ac:graphicFrameMkLst>
        </pc:graphicFrameChg>
        <pc:graphicFrameChg chg="add del">
          <ac:chgData name="Nazire Ata" userId="13fea93c569eaab6" providerId="LiveId" clId="{AF58C39D-1DC1-4683-9754-68D09629BF77}" dt="2021-11-23T09:13:24.218" v="7442" actId="26606"/>
          <ac:graphicFrameMkLst>
            <pc:docMk/>
            <pc:sldMk cId="1040663876" sldId="265"/>
            <ac:graphicFrameMk id="32" creationId="{ACBC5B89-7246-4F98-B67F-B101BDD83E16}"/>
          </ac:graphicFrameMkLst>
        </pc:graphicFrameChg>
        <pc:graphicFrameChg chg="add del">
          <ac:chgData name="Nazire Ata" userId="13fea93c569eaab6" providerId="LiveId" clId="{AF58C39D-1DC1-4683-9754-68D09629BF77}" dt="2021-11-23T09:13:24.828" v="7444" actId="26606"/>
          <ac:graphicFrameMkLst>
            <pc:docMk/>
            <pc:sldMk cId="1040663876" sldId="265"/>
            <ac:graphicFrameMk id="36" creationId="{BA754942-0C02-4B20-9D22-EB8A0C4D2708}"/>
          </ac:graphicFrameMkLst>
        </pc:graphicFrameChg>
        <pc:graphicFrameChg chg="add del">
          <ac:chgData name="Nazire Ata" userId="13fea93c569eaab6" providerId="LiveId" clId="{AF58C39D-1DC1-4683-9754-68D09629BF77}" dt="2021-11-23T09:13:25.455" v="7446" actId="26606"/>
          <ac:graphicFrameMkLst>
            <pc:docMk/>
            <pc:sldMk cId="1040663876" sldId="265"/>
            <ac:graphicFrameMk id="40" creationId="{ACBC5B89-7246-4F98-B67F-B101BDD83E16}"/>
          </ac:graphicFrameMkLst>
        </pc:graphicFrameChg>
        <pc:graphicFrameChg chg="add">
          <ac:chgData name="Nazire Ata" userId="13fea93c569eaab6" providerId="LiveId" clId="{AF58C39D-1DC1-4683-9754-68D09629BF77}" dt="2021-11-23T09:13:25.470" v="7447" actId="26606"/>
          <ac:graphicFrameMkLst>
            <pc:docMk/>
            <pc:sldMk cId="1040663876" sldId="265"/>
            <ac:graphicFrameMk id="44" creationId="{BA754942-0C02-4B20-9D22-EB8A0C4D2708}"/>
          </ac:graphicFrameMkLst>
        </pc:graphicFrameChg>
      </pc:sldChg>
      <pc:sldChg chg="addSp delSp modSp new mod setBg modNotesTx">
        <pc:chgData name="Nazire Ata" userId="13fea93c569eaab6" providerId="LiveId" clId="{AF58C39D-1DC1-4683-9754-68D09629BF77}" dt="2021-11-24T07:57:04.631" v="8794" actId="20577"/>
        <pc:sldMkLst>
          <pc:docMk/>
          <pc:sldMk cId="2641857845" sldId="266"/>
        </pc:sldMkLst>
        <pc:spChg chg="mod">
          <ac:chgData name="Nazire Ata" userId="13fea93c569eaab6" providerId="LiveId" clId="{AF58C39D-1DC1-4683-9754-68D09629BF77}" dt="2021-11-23T09:13:39.906" v="7454" actId="26606"/>
          <ac:spMkLst>
            <pc:docMk/>
            <pc:sldMk cId="2641857845" sldId="266"/>
            <ac:spMk id="2" creationId="{73745934-CC0D-4606-8DB6-0FB64167E79D}"/>
          </ac:spMkLst>
        </pc:spChg>
        <pc:spChg chg="mod">
          <ac:chgData name="Nazire Ata" userId="13fea93c569eaab6" providerId="LiveId" clId="{AF58C39D-1DC1-4683-9754-68D09629BF77}" dt="2021-11-23T19:58:38.330" v="8786" actId="27636"/>
          <ac:spMkLst>
            <pc:docMk/>
            <pc:sldMk cId="2641857845" sldId="266"/>
            <ac:spMk id="3" creationId="{0C44451D-F79B-439B-B803-0775BA63EA8D}"/>
          </ac:spMkLst>
        </pc:spChg>
        <pc:spChg chg="add del mod">
          <ac:chgData name="Nazire Ata" userId="13fea93c569eaab6" providerId="LiveId" clId="{AF58C39D-1DC1-4683-9754-68D09629BF77}" dt="2021-11-23T09:13:36.581" v="7453"/>
          <ac:spMkLst>
            <pc:docMk/>
            <pc:sldMk cId="2641857845" sldId="266"/>
            <ac:spMk id="4" creationId="{38CBA4A9-4994-41B1-81E1-74F3927B60B3}"/>
          </ac:spMkLst>
        </pc:spChg>
        <pc:spChg chg="add del mod ord">
          <ac:chgData name="Nazire Ata" userId="13fea93c569eaab6" providerId="LiveId" clId="{AF58C39D-1DC1-4683-9754-68D09629BF77}" dt="2021-11-23T09:13:36.581" v="7451" actId="478"/>
          <ac:spMkLst>
            <pc:docMk/>
            <pc:sldMk cId="2641857845" sldId="266"/>
            <ac:spMk id="5" creationId="{C5C16AA4-4DEF-40EF-894D-6A576D042045}"/>
          </ac:spMkLst>
        </pc:spChg>
        <pc:spChg chg="add">
          <ac:chgData name="Nazire Ata" userId="13fea93c569eaab6" providerId="LiveId" clId="{AF58C39D-1DC1-4683-9754-68D09629BF77}" dt="2021-11-23T09:13:39.906" v="7454" actId="26606"/>
          <ac:spMkLst>
            <pc:docMk/>
            <pc:sldMk cId="2641857845" sldId="266"/>
            <ac:spMk id="8" creationId="{C33976D1-3430-450C-A978-87A9A6E8E71F}"/>
          </ac:spMkLst>
        </pc:spChg>
        <pc:spChg chg="add">
          <ac:chgData name="Nazire Ata" userId="13fea93c569eaab6" providerId="LiveId" clId="{AF58C39D-1DC1-4683-9754-68D09629BF77}" dt="2021-11-23T09:13:39.906" v="7454" actId="26606"/>
          <ac:spMkLst>
            <pc:docMk/>
            <pc:sldMk cId="2641857845" sldId="266"/>
            <ac:spMk id="10" creationId="{7D6AAC78-7D86-415A-ADC1-2B474807960C}"/>
          </ac:spMkLst>
        </pc:spChg>
        <pc:spChg chg="add del mod">
          <ac:chgData name="Nazire Ata" userId="13fea93c569eaab6" providerId="LiveId" clId="{AF58C39D-1DC1-4683-9754-68D09629BF77}" dt="2021-11-23T19:56:35.150" v="8779" actId="21"/>
          <ac:spMkLst>
            <pc:docMk/>
            <pc:sldMk cId="2641857845" sldId="266"/>
            <ac:spMk id="11" creationId="{F9E5227E-D71A-443C-A50E-2195998E389A}"/>
          </ac:spMkLst>
        </pc:spChg>
        <pc:spChg chg="add">
          <ac:chgData name="Nazire Ata" userId="13fea93c569eaab6" providerId="LiveId" clId="{AF58C39D-1DC1-4683-9754-68D09629BF77}" dt="2021-11-23T09:13:39.906" v="7454" actId="26606"/>
          <ac:spMkLst>
            <pc:docMk/>
            <pc:sldMk cId="2641857845" sldId="266"/>
            <ac:spMk id="12" creationId="{F2A658D9-F185-44F1-BA33-D50320D1D078}"/>
          </ac:spMkLst>
        </pc:spChg>
      </pc:sldChg>
      <pc:sldChg chg="addSp delSp modSp new add del mod setBg modNotesTx">
        <pc:chgData name="Nazire Ata" userId="13fea93c569eaab6" providerId="LiveId" clId="{AF58C39D-1DC1-4683-9754-68D09629BF77}" dt="2021-11-24T12:30:26.918" v="9030" actId="14100"/>
        <pc:sldMkLst>
          <pc:docMk/>
          <pc:sldMk cId="464353892" sldId="267"/>
        </pc:sldMkLst>
        <pc:spChg chg="mod">
          <ac:chgData name="Nazire Ata" userId="13fea93c569eaab6" providerId="LiveId" clId="{AF58C39D-1DC1-4683-9754-68D09629BF77}" dt="2021-11-23T09:14:01.928" v="7458" actId="26606"/>
          <ac:spMkLst>
            <pc:docMk/>
            <pc:sldMk cId="464353892" sldId="267"/>
            <ac:spMk id="2" creationId="{E20CF38A-C96C-40AB-BFFD-781BDD14EFE4}"/>
          </ac:spMkLst>
        </pc:spChg>
        <pc:spChg chg="mod">
          <ac:chgData name="Nazire Ata" userId="13fea93c569eaab6" providerId="LiveId" clId="{AF58C39D-1DC1-4683-9754-68D09629BF77}" dt="2021-11-24T08:00:43.467" v="8813"/>
          <ac:spMkLst>
            <pc:docMk/>
            <pc:sldMk cId="464353892" sldId="267"/>
            <ac:spMk id="3" creationId="{C9EB1B38-70F3-4DB6-B609-0B115C36B1B2}"/>
          </ac:spMkLst>
        </pc:spChg>
        <pc:spChg chg="add del mod">
          <ac:chgData name="Nazire Ata" userId="13fea93c569eaab6" providerId="LiveId" clId="{AF58C39D-1DC1-4683-9754-68D09629BF77}" dt="2021-11-20T12:08:48.402" v="5543"/>
          <ac:spMkLst>
            <pc:docMk/>
            <pc:sldMk cId="464353892" sldId="267"/>
            <ac:spMk id="4" creationId="{FF36342C-5BF2-48B8-8E0E-7CA08DE46F08}"/>
          </ac:spMkLst>
        </pc:spChg>
        <pc:spChg chg="add del mod">
          <ac:chgData name="Nazire Ata" userId="13fea93c569eaab6" providerId="LiveId" clId="{AF58C39D-1DC1-4683-9754-68D09629BF77}" dt="2021-11-20T12:08:48.402" v="5543"/>
          <ac:spMkLst>
            <pc:docMk/>
            <pc:sldMk cId="464353892" sldId="267"/>
            <ac:spMk id="5" creationId="{0E0FCE98-6CCE-4027-96B7-6A1FDA8D78A5}"/>
          </ac:spMkLst>
        </pc:spChg>
        <pc:spChg chg="add del">
          <ac:chgData name="Nazire Ata" userId="13fea93c569eaab6" providerId="LiveId" clId="{AF58C39D-1DC1-4683-9754-68D09629BF77}" dt="2021-11-20T12:08:55.216" v="5545"/>
          <ac:spMkLst>
            <pc:docMk/>
            <pc:sldMk cId="464353892" sldId="267"/>
            <ac:spMk id="6" creationId="{D6B98FDD-4677-4879-8A7E-E6380244BB9A}"/>
          </ac:spMkLst>
        </pc:spChg>
        <pc:spChg chg="add del">
          <ac:chgData name="Nazire Ata" userId="13fea93c569eaab6" providerId="LiveId" clId="{AF58C39D-1DC1-4683-9754-68D09629BF77}" dt="2021-11-20T12:08:55.216" v="5545"/>
          <ac:spMkLst>
            <pc:docMk/>
            <pc:sldMk cId="464353892" sldId="267"/>
            <ac:spMk id="7" creationId="{2BC6D857-169C-4785-9C00-DFB1CD98FEAB}"/>
          </ac:spMkLst>
        </pc:spChg>
        <pc:spChg chg="add">
          <ac:chgData name="Nazire Ata" userId="13fea93c569eaab6" providerId="LiveId" clId="{AF58C39D-1DC1-4683-9754-68D09629BF77}" dt="2021-11-23T09:14:01.928" v="7458" actId="26606"/>
          <ac:spMkLst>
            <pc:docMk/>
            <pc:sldMk cId="464353892" sldId="267"/>
            <ac:spMk id="8" creationId="{C33976D1-3430-450C-A978-87A9A6E8E71F}"/>
          </ac:spMkLst>
        </pc:spChg>
        <pc:spChg chg="add">
          <ac:chgData name="Nazire Ata" userId="13fea93c569eaab6" providerId="LiveId" clId="{AF58C39D-1DC1-4683-9754-68D09629BF77}" dt="2021-11-23T09:14:01.928" v="7458" actId="26606"/>
          <ac:spMkLst>
            <pc:docMk/>
            <pc:sldMk cId="464353892" sldId="267"/>
            <ac:spMk id="10" creationId="{7D6AAC78-7D86-415A-ADC1-2B474807960C}"/>
          </ac:spMkLst>
        </pc:spChg>
        <pc:spChg chg="add">
          <ac:chgData name="Nazire Ata" userId="13fea93c569eaab6" providerId="LiveId" clId="{AF58C39D-1DC1-4683-9754-68D09629BF77}" dt="2021-11-23T09:14:01.928" v="7458" actId="26606"/>
          <ac:spMkLst>
            <pc:docMk/>
            <pc:sldMk cId="464353892" sldId="267"/>
            <ac:spMk id="12" creationId="{F2A658D9-F185-44F1-BA33-D50320D1D078}"/>
          </ac:spMkLst>
        </pc:spChg>
        <pc:picChg chg="add mod">
          <ac:chgData name="Nazire Ata" userId="13fea93c569eaab6" providerId="LiveId" clId="{AF58C39D-1DC1-4683-9754-68D09629BF77}" dt="2021-11-24T12:30:26.918" v="9030" actId="14100"/>
          <ac:picMkLst>
            <pc:docMk/>
            <pc:sldMk cId="464353892" sldId="267"/>
            <ac:picMk id="1026" creationId="{556130A2-B9A8-4A7A-9414-1EC8358A696B}"/>
          </ac:picMkLst>
        </pc:picChg>
      </pc:sldChg>
      <pc:sldChg chg="modSp new mod">
        <pc:chgData name="Nazire Ata" userId="13fea93c569eaab6" providerId="LiveId" clId="{AF58C39D-1DC1-4683-9754-68D09629BF77}" dt="2021-12-02T15:37:33.287" v="9099" actId="20577"/>
        <pc:sldMkLst>
          <pc:docMk/>
          <pc:sldMk cId="1443293184" sldId="268"/>
        </pc:sldMkLst>
        <pc:spChg chg="mod">
          <ac:chgData name="Nazire Ata" userId="13fea93c569eaab6" providerId="LiveId" clId="{AF58C39D-1DC1-4683-9754-68D09629BF77}" dt="2021-11-23T19:55:48.268" v="8771" actId="20577"/>
          <ac:spMkLst>
            <pc:docMk/>
            <pc:sldMk cId="1443293184" sldId="268"/>
            <ac:spMk id="2" creationId="{B4ECB704-6D54-48BF-B683-1897126A8BA4}"/>
          </ac:spMkLst>
        </pc:spChg>
        <pc:spChg chg="mod">
          <ac:chgData name="Nazire Ata" userId="13fea93c569eaab6" providerId="LiveId" clId="{AF58C39D-1DC1-4683-9754-68D09629BF77}" dt="2021-12-02T15:37:33.287" v="9099" actId="20577"/>
          <ac:spMkLst>
            <pc:docMk/>
            <pc:sldMk cId="1443293184" sldId="268"/>
            <ac:spMk id="3" creationId="{B0F0861A-C850-465E-9D99-AB76F41E750B}"/>
          </ac:spMkLst>
        </pc:spChg>
      </pc:sldChg>
      <pc:sldChg chg="addSp new del mod">
        <pc:chgData name="Nazire Ata" userId="13fea93c569eaab6" providerId="LiveId" clId="{AF58C39D-1DC1-4683-9754-68D09629BF77}" dt="2021-11-23T19:52:47.381" v="8746" actId="2696"/>
        <pc:sldMkLst>
          <pc:docMk/>
          <pc:sldMk cId="994025515" sldId="269"/>
        </pc:sldMkLst>
        <pc:spChg chg="add">
          <ac:chgData name="Nazire Ata" userId="13fea93c569eaab6" providerId="LiveId" clId="{AF58C39D-1DC1-4683-9754-68D09629BF77}" dt="2021-11-23T19:52:42.157" v="8745" actId="22"/>
          <ac:spMkLst>
            <pc:docMk/>
            <pc:sldMk cId="994025515" sldId="269"/>
            <ac:spMk id="5" creationId="{3DC72781-CE6C-4664-A84B-15154BA2E104}"/>
          </ac:spMkLst>
        </pc:spChg>
      </pc:sldChg>
      <pc:sldMasterChg chg="addSldLayout">
        <pc:chgData name="Nazire Ata" userId="13fea93c569eaab6" providerId="LiveId" clId="{AF58C39D-1DC1-4683-9754-68D09629BF77}" dt="2021-11-19T11:33:06.337" v="0" actId="680"/>
        <pc:sldMasterMkLst>
          <pc:docMk/>
          <pc:sldMasterMk cId="3698820824" sldId="2147483648"/>
        </pc:sldMasterMkLst>
        <pc:sldLayoutChg chg="add">
          <pc:chgData name="Nazire Ata" userId="13fea93c569eaab6" providerId="LiveId" clId="{AF58C39D-1DC1-4683-9754-68D09629BF77}" dt="2021-11-19T11:33:06.337" v="0" actId="680"/>
          <pc:sldLayoutMkLst>
            <pc:docMk/>
            <pc:sldMasterMk cId="3698820824" sldId="2147483648"/>
            <pc:sldLayoutMk cId="4247102027" sldId="21474836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F9978-8345-4AB4-AF72-1019B4336589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19B34FF-6B2B-460C-BCB2-E313852B03CC}">
      <dgm:prSet/>
      <dgm:spPr/>
      <dgm:t>
        <a:bodyPr/>
        <a:lstStyle/>
        <a:p>
          <a:r>
            <a:rPr lang="tr-TR"/>
            <a:t>He was confined again in a sanatorium in 1899.</a:t>
          </a:r>
          <a:endParaRPr lang="en-US"/>
        </a:p>
      </dgm:t>
    </dgm:pt>
    <dgm:pt modelId="{BBC697DB-5817-4BEA-9B11-420B70C68D70}" type="parTrans" cxnId="{B4E33AB4-2A8B-4100-984F-F99B9570E917}">
      <dgm:prSet/>
      <dgm:spPr/>
      <dgm:t>
        <a:bodyPr/>
        <a:lstStyle/>
        <a:p>
          <a:endParaRPr lang="en-US"/>
        </a:p>
      </dgm:t>
    </dgm:pt>
    <dgm:pt modelId="{DB766653-D437-4971-80DE-53213406B2C3}" type="sibTrans" cxnId="{B4E33AB4-2A8B-4100-984F-F99B9570E917}">
      <dgm:prSet/>
      <dgm:spPr/>
      <dgm:t>
        <a:bodyPr/>
        <a:lstStyle/>
        <a:p>
          <a:endParaRPr lang="en-US"/>
        </a:p>
      </dgm:t>
    </dgm:pt>
    <dgm:pt modelId="{4D1EB8C2-2284-492F-BDD6-4BC6BCB5504B}">
      <dgm:prSet/>
      <dgm:spPr/>
      <dgm:t>
        <a:bodyPr/>
        <a:lstStyle/>
        <a:p>
          <a:r>
            <a:rPr lang="tr-TR"/>
            <a:t>His youngest son died suddenly when he was delivering a lecture, alienating him from mathematics.</a:t>
          </a:r>
          <a:endParaRPr lang="en-US"/>
        </a:p>
      </dgm:t>
    </dgm:pt>
    <dgm:pt modelId="{88C1997E-F54C-4E84-82B6-5ECA1087AEF1}" type="parTrans" cxnId="{31A2CD05-8C8E-44EA-805C-F561040DD3C8}">
      <dgm:prSet/>
      <dgm:spPr/>
      <dgm:t>
        <a:bodyPr/>
        <a:lstStyle/>
        <a:p>
          <a:endParaRPr lang="en-US"/>
        </a:p>
      </dgm:t>
    </dgm:pt>
    <dgm:pt modelId="{38F840D1-7E53-4FBD-A9DA-016F95A611FC}" type="sibTrans" cxnId="{31A2CD05-8C8E-44EA-805C-F561040DD3C8}">
      <dgm:prSet/>
      <dgm:spPr/>
      <dgm:t>
        <a:bodyPr/>
        <a:lstStyle/>
        <a:p>
          <a:endParaRPr lang="en-US"/>
        </a:p>
      </dgm:t>
    </dgm:pt>
    <dgm:pt modelId="{2515AC09-FA88-43C3-898D-35B5B50C8B43}">
      <dgm:prSet/>
      <dgm:spPr/>
      <dgm:t>
        <a:bodyPr/>
        <a:lstStyle/>
        <a:p>
          <a:r>
            <a:rPr lang="tr-TR"/>
            <a:t>Hospitilized again in 1903.</a:t>
          </a:r>
          <a:endParaRPr lang="en-US"/>
        </a:p>
      </dgm:t>
    </dgm:pt>
    <dgm:pt modelId="{DE46939F-8F56-4A8E-8EA2-55C33E82277F}" type="parTrans" cxnId="{0A378B46-E83C-48FB-AA4E-33B57C3AC345}">
      <dgm:prSet/>
      <dgm:spPr/>
      <dgm:t>
        <a:bodyPr/>
        <a:lstStyle/>
        <a:p>
          <a:endParaRPr lang="en-US"/>
        </a:p>
      </dgm:t>
    </dgm:pt>
    <dgm:pt modelId="{95AAAB3F-F78C-49DA-8F10-E666404E3ACE}" type="sibTrans" cxnId="{0A378B46-E83C-48FB-AA4E-33B57C3AC345}">
      <dgm:prSet/>
      <dgm:spPr/>
      <dgm:t>
        <a:bodyPr/>
        <a:lstStyle/>
        <a:p>
          <a:endParaRPr lang="en-US"/>
        </a:p>
      </dgm:t>
    </dgm:pt>
    <dgm:pt modelId="{C1DFC5D6-A9A6-4D6F-8BE5-0B389FEFEBCB}">
      <dgm:prSet/>
      <dgm:spPr/>
      <dgm:t>
        <a:bodyPr/>
        <a:lstStyle/>
        <a:p>
          <a:r>
            <a:rPr lang="tr-TR"/>
            <a:t>A paper that attempted to disprove his set theory was publicly presented at the International Congress of Mathematicians.</a:t>
          </a:r>
          <a:endParaRPr lang="en-US"/>
        </a:p>
      </dgm:t>
    </dgm:pt>
    <dgm:pt modelId="{4D8FA2BF-7F84-4338-AC9E-FB4C68FDAF44}" type="parTrans" cxnId="{E0D85F03-5226-4FA4-A054-ED31B8B89E49}">
      <dgm:prSet/>
      <dgm:spPr/>
      <dgm:t>
        <a:bodyPr/>
        <a:lstStyle/>
        <a:p>
          <a:endParaRPr lang="en-US"/>
        </a:p>
      </dgm:t>
    </dgm:pt>
    <dgm:pt modelId="{2431BB1B-4B60-4EC6-B1E2-1851E5292DA2}" type="sibTrans" cxnId="{E0D85F03-5226-4FA4-A054-ED31B8B89E49}">
      <dgm:prSet/>
      <dgm:spPr/>
      <dgm:t>
        <a:bodyPr/>
        <a:lstStyle/>
        <a:p>
          <a:endParaRPr lang="en-US"/>
        </a:p>
      </dgm:t>
    </dgm:pt>
    <dgm:pt modelId="{E18F86E0-C5DC-45B5-82C1-65D7B64FEC16}" type="pres">
      <dgm:prSet presAssocID="{E82F9978-8345-4AB4-AF72-1019B4336589}" presName="vert0" presStyleCnt="0">
        <dgm:presLayoutVars>
          <dgm:dir/>
          <dgm:animOne val="branch"/>
          <dgm:animLvl val="lvl"/>
        </dgm:presLayoutVars>
      </dgm:prSet>
      <dgm:spPr/>
    </dgm:pt>
    <dgm:pt modelId="{85AC1091-765A-4CEA-9E38-06661400A9A3}" type="pres">
      <dgm:prSet presAssocID="{F19B34FF-6B2B-460C-BCB2-E313852B03CC}" presName="thickLine" presStyleLbl="alignNode1" presStyleIdx="0" presStyleCnt="4"/>
      <dgm:spPr/>
    </dgm:pt>
    <dgm:pt modelId="{B169A8A8-5218-4F8B-BB8F-B78E1CEB87F8}" type="pres">
      <dgm:prSet presAssocID="{F19B34FF-6B2B-460C-BCB2-E313852B03CC}" presName="horz1" presStyleCnt="0"/>
      <dgm:spPr/>
    </dgm:pt>
    <dgm:pt modelId="{B3EB6485-7F7C-4501-89AB-B83648C3FE32}" type="pres">
      <dgm:prSet presAssocID="{F19B34FF-6B2B-460C-BCB2-E313852B03CC}" presName="tx1" presStyleLbl="revTx" presStyleIdx="0" presStyleCnt="4"/>
      <dgm:spPr/>
    </dgm:pt>
    <dgm:pt modelId="{EF07FC8E-8730-4D34-9BF9-D834642B51F2}" type="pres">
      <dgm:prSet presAssocID="{F19B34FF-6B2B-460C-BCB2-E313852B03CC}" presName="vert1" presStyleCnt="0"/>
      <dgm:spPr/>
    </dgm:pt>
    <dgm:pt modelId="{4091F223-373F-49C8-A5D7-1841D5199AFA}" type="pres">
      <dgm:prSet presAssocID="{4D1EB8C2-2284-492F-BDD6-4BC6BCB5504B}" presName="thickLine" presStyleLbl="alignNode1" presStyleIdx="1" presStyleCnt="4"/>
      <dgm:spPr/>
    </dgm:pt>
    <dgm:pt modelId="{5B3F4486-A9DC-4012-BA5C-741F209FF80D}" type="pres">
      <dgm:prSet presAssocID="{4D1EB8C2-2284-492F-BDD6-4BC6BCB5504B}" presName="horz1" presStyleCnt="0"/>
      <dgm:spPr/>
    </dgm:pt>
    <dgm:pt modelId="{B396D250-8EAA-479F-8C90-B392E25C2BB1}" type="pres">
      <dgm:prSet presAssocID="{4D1EB8C2-2284-492F-BDD6-4BC6BCB5504B}" presName="tx1" presStyleLbl="revTx" presStyleIdx="1" presStyleCnt="4"/>
      <dgm:spPr/>
    </dgm:pt>
    <dgm:pt modelId="{67288184-A088-4CB9-AC4A-4BBE25B02C70}" type="pres">
      <dgm:prSet presAssocID="{4D1EB8C2-2284-492F-BDD6-4BC6BCB5504B}" presName="vert1" presStyleCnt="0"/>
      <dgm:spPr/>
    </dgm:pt>
    <dgm:pt modelId="{F8BB3948-159F-417B-A074-24B8F90F6473}" type="pres">
      <dgm:prSet presAssocID="{2515AC09-FA88-43C3-898D-35B5B50C8B43}" presName="thickLine" presStyleLbl="alignNode1" presStyleIdx="2" presStyleCnt="4"/>
      <dgm:spPr/>
    </dgm:pt>
    <dgm:pt modelId="{B7B1E91D-F9BE-42EC-A04F-137492F904C9}" type="pres">
      <dgm:prSet presAssocID="{2515AC09-FA88-43C3-898D-35B5B50C8B43}" presName="horz1" presStyleCnt="0"/>
      <dgm:spPr/>
    </dgm:pt>
    <dgm:pt modelId="{85E4462E-1B72-479F-B190-BE895AB46DF0}" type="pres">
      <dgm:prSet presAssocID="{2515AC09-FA88-43C3-898D-35B5B50C8B43}" presName="tx1" presStyleLbl="revTx" presStyleIdx="2" presStyleCnt="4"/>
      <dgm:spPr/>
    </dgm:pt>
    <dgm:pt modelId="{3A273803-2305-4800-9484-392411529F3A}" type="pres">
      <dgm:prSet presAssocID="{2515AC09-FA88-43C3-898D-35B5B50C8B43}" presName="vert1" presStyleCnt="0"/>
      <dgm:spPr/>
    </dgm:pt>
    <dgm:pt modelId="{A7C86F54-4FDE-41EE-89F9-3B5470494AA4}" type="pres">
      <dgm:prSet presAssocID="{C1DFC5D6-A9A6-4D6F-8BE5-0B389FEFEBCB}" presName="thickLine" presStyleLbl="alignNode1" presStyleIdx="3" presStyleCnt="4"/>
      <dgm:spPr/>
    </dgm:pt>
    <dgm:pt modelId="{7C0028CF-191D-4D1F-95A9-00AD9A7B1A70}" type="pres">
      <dgm:prSet presAssocID="{C1DFC5D6-A9A6-4D6F-8BE5-0B389FEFEBCB}" presName="horz1" presStyleCnt="0"/>
      <dgm:spPr/>
    </dgm:pt>
    <dgm:pt modelId="{DFCC9CA9-5ACC-4730-9753-C937CC264DE4}" type="pres">
      <dgm:prSet presAssocID="{C1DFC5D6-A9A6-4D6F-8BE5-0B389FEFEBCB}" presName="tx1" presStyleLbl="revTx" presStyleIdx="3" presStyleCnt="4"/>
      <dgm:spPr/>
    </dgm:pt>
    <dgm:pt modelId="{9F3A8546-678A-494F-A15C-5FE2991E2737}" type="pres">
      <dgm:prSet presAssocID="{C1DFC5D6-A9A6-4D6F-8BE5-0B389FEFEBCB}" presName="vert1" presStyleCnt="0"/>
      <dgm:spPr/>
    </dgm:pt>
  </dgm:ptLst>
  <dgm:cxnLst>
    <dgm:cxn modelId="{E0D85F03-5226-4FA4-A054-ED31B8B89E49}" srcId="{E82F9978-8345-4AB4-AF72-1019B4336589}" destId="{C1DFC5D6-A9A6-4D6F-8BE5-0B389FEFEBCB}" srcOrd="3" destOrd="0" parTransId="{4D8FA2BF-7F84-4338-AC9E-FB4C68FDAF44}" sibTransId="{2431BB1B-4B60-4EC6-B1E2-1851E5292DA2}"/>
    <dgm:cxn modelId="{31A2CD05-8C8E-44EA-805C-F561040DD3C8}" srcId="{E82F9978-8345-4AB4-AF72-1019B4336589}" destId="{4D1EB8C2-2284-492F-BDD6-4BC6BCB5504B}" srcOrd="1" destOrd="0" parTransId="{88C1997E-F54C-4E84-82B6-5ECA1087AEF1}" sibTransId="{38F840D1-7E53-4FBD-A9DA-016F95A611FC}"/>
    <dgm:cxn modelId="{80F29C3E-7695-40D1-BDA8-7AAA01736A0F}" type="presOf" srcId="{F19B34FF-6B2B-460C-BCB2-E313852B03CC}" destId="{B3EB6485-7F7C-4501-89AB-B83648C3FE32}" srcOrd="0" destOrd="0" presId="urn:microsoft.com/office/officeart/2008/layout/LinedList"/>
    <dgm:cxn modelId="{0A378B46-E83C-48FB-AA4E-33B57C3AC345}" srcId="{E82F9978-8345-4AB4-AF72-1019B4336589}" destId="{2515AC09-FA88-43C3-898D-35B5B50C8B43}" srcOrd="2" destOrd="0" parTransId="{DE46939F-8F56-4A8E-8EA2-55C33E82277F}" sibTransId="{95AAAB3F-F78C-49DA-8F10-E666404E3ACE}"/>
    <dgm:cxn modelId="{32D29146-2F55-406B-A13D-AE05C2D647A1}" type="presOf" srcId="{4D1EB8C2-2284-492F-BDD6-4BC6BCB5504B}" destId="{B396D250-8EAA-479F-8C90-B392E25C2BB1}" srcOrd="0" destOrd="0" presId="urn:microsoft.com/office/officeart/2008/layout/LinedList"/>
    <dgm:cxn modelId="{8CA61475-F19A-41E6-9733-855A888A5A1C}" type="presOf" srcId="{2515AC09-FA88-43C3-898D-35B5B50C8B43}" destId="{85E4462E-1B72-479F-B190-BE895AB46DF0}" srcOrd="0" destOrd="0" presId="urn:microsoft.com/office/officeart/2008/layout/LinedList"/>
    <dgm:cxn modelId="{2B06EC75-E6FD-40C6-B85B-013447FC65AF}" type="presOf" srcId="{C1DFC5D6-A9A6-4D6F-8BE5-0B389FEFEBCB}" destId="{DFCC9CA9-5ACC-4730-9753-C937CC264DE4}" srcOrd="0" destOrd="0" presId="urn:microsoft.com/office/officeart/2008/layout/LinedList"/>
    <dgm:cxn modelId="{D5A17AAB-531E-4686-BC00-CE08F2195BA3}" type="presOf" srcId="{E82F9978-8345-4AB4-AF72-1019B4336589}" destId="{E18F86E0-C5DC-45B5-82C1-65D7B64FEC16}" srcOrd="0" destOrd="0" presId="urn:microsoft.com/office/officeart/2008/layout/LinedList"/>
    <dgm:cxn modelId="{B4E33AB4-2A8B-4100-984F-F99B9570E917}" srcId="{E82F9978-8345-4AB4-AF72-1019B4336589}" destId="{F19B34FF-6B2B-460C-BCB2-E313852B03CC}" srcOrd="0" destOrd="0" parTransId="{BBC697DB-5817-4BEA-9B11-420B70C68D70}" sibTransId="{DB766653-D437-4971-80DE-53213406B2C3}"/>
    <dgm:cxn modelId="{1184226A-3D0C-4F4C-8BE3-8BB7720BF226}" type="presParOf" srcId="{E18F86E0-C5DC-45B5-82C1-65D7B64FEC16}" destId="{85AC1091-765A-4CEA-9E38-06661400A9A3}" srcOrd="0" destOrd="0" presId="urn:microsoft.com/office/officeart/2008/layout/LinedList"/>
    <dgm:cxn modelId="{5AAC0B47-172F-4179-9CE7-AB1F19549548}" type="presParOf" srcId="{E18F86E0-C5DC-45B5-82C1-65D7B64FEC16}" destId="{B169A8A8-5218-4F8B-BB8F-B78E1CEB87F8}" srcOrd="1" destOrd="0" presId="urn:microsoft.com/office/officeart/2008/layout/LinedList"/>
    <dgm:cxn modelId="{A3DC19FB-DFA5-464A-B514-14847B5EDB20}" type="presParOf" srcId="{B169A8A8-5218-4F8B-BB8F-B78E1CEB87F8}" destId="{B3EB6485-7F7C-4501-89AB-B83648C3FE32}" srcOrd="0" destOrd="0" presId="urn:microsoft.com/office/officeart/2008/layout/LinedList"/>
    <dgm:cxn modelId="{4330DFF2-E939-4662-935B-F46B18DC1E64}" type="presParOf" srcId="{B169A8A8-5218-4F8B-BB8F-B78E1CEB87F8}" destId="{EF07FC8E-8730-4D34-9BF9-D834642B51F2}" srcOrd="1" destOrd="0" presId="urn:microsoft.com/office/officeart/2008/layout/LinedList"/>
    <dgm:cxn modelId="{3AFF28CD-8726-4E7F-B801-0B5DA93A16E5}" type="presParOf" srcId="{E18F86E0-C5DC-45B5-82C1-65D7B64FEC16}" destId="{4091F223-373F-49C8-A5D7-1841D5199AFA}" srcOrd="2" destOrd="0" presId="urn:microsoft.com/office/officeart/2008/layout/LinedList"/>
    <dgm:cxn modelId="{F94F1F06-3209-4057-A8D5-6D9A4C017B35}" type="presParOf" srcId="{E18F86E0-C5DC-45B5-82C1-65D7B64FEC16}" destId="{5B3F4486-A9DC-4012-BA5C-741F209FF80D}" srcOrd="3" destOrd="0" presId="urn:microsoft.com/office/officeart/2008/layout/LinedList"/>
    <dgm:cxn modelId="{4458EC15-499B-46F8-A988-EAEF328062D0}" type="presParOf" srcId="{5B3F4486-A9DC-4012-BA5C-741F209FF80D}" destId="{B396D250-8EAA-479F-8C90-B392E25C2BB1}" srcOrd="0" destOrd="0" presId="urn:microsoft.com/office/officeart/2008/layout/LinedList"/>
    <dgm:cxn modelId="{1CEC362C-CAAD-4FE7-B95A-C150485F6F0A}" type="presParOf" srcId="{5B3F4486-A9DC-4012-BA5C-741F209FF80D}" destId="{67288184-A088-4CB9-AC4A-4BBE25B02C70}" srcOrd="1" destOrd="0" presId="urn:microsoft.com/office/officeart/2008/layout/LinedList"/>
    <dgm:cxn modelId="{61438E42-D545-460D-BBEA-6305BB5B6997}" type="presParOf" srcId="{E18F86E0-C5DC-45B5-82C1-65D7B64FEC16}" destId="{F8BB3948-159F-417B-A074-24B8F90F6473}" srcOrd="4" destOrd="0" presId="urn:microsoft.com/office/officeart/2008/layout/LinedList"/>
    <dgm:cxn modelId="{4715AF60-1551-44E2-9122-F9DF0F41E85D}" type="presParOf" srcId="{E18F86E0-C5DC-45B5-82C1-65D7B64FEC16}" destId="{B7B1E91D-F9BE-42EC-A04F-137492F904C9}" srcOrd="5" destOrd="0" presId="urn:microsoft.com/office/officeart/2008/layout/LinedList"/>
    <dgm:cxn modelId="{1890C31B-47FC-43CD-BCB9-E55B43953678}" type="presParOf" srcId="{B7B1E91D-F9BE-42EC-A04F-137492F904C9}" destId="{85E4462E-1B72-479F-B190-BE895AB46DF0}" srcOrd="0" destOrd="0" presId="urn:microsoft.com/office/officeart/2008/layout/LinedList"/>
    <dgm:cxn modelId="{A111EF10-2EB7-405D-9E85-F5DAD356A50F}" type="presParOf" srcId="{B7B1E91D-F9BE-42EC-A04F-137492F904C9}" destId="{3A273803-2305-4800-9484-392411529F3A}" srcOrd="1" destOrd="0" presId="urn:microsoft.com/office/officeart/2008/layout/LinedList"/>
    <dgm:cxn modelId="{3C5E0E21-EC6B-4216-8D60-1EA43BD14F16}" type="presParOf" srcId="{E18F86E0-C5DC-45B5-82C1-65D7B64FEC16}" destId="{A7C86F54-4FDE-41EE-89F9-3B5470494AA4}" srcOrd="6" destOrd="0" presId="urn:microsoft.com/office/officeart/2008/layout/LinedList"/>
    <dgm:cxn modelId="{E6A2ECFD-F210-4DA1-BD51-2EF99CB27BC4}" type="presParOf" srcId="{E18F86E0-C5DC-45B5-82C1-65D7B64FEC16}" destId="{7C0028CF-191D-4D1F-95A9-00AD9A7B1A70}" srcOrd="7" destOrd="0" presId="urn:microsoft.com/office/officeart/2008/layout/LinedList"/>
    <dgm:cxn modelId="{EE665446-135B-477C-9998-931CF02E67DA}" type="presParOf" srcId="{7C0028CF-191D-4D1F-95A9-00AD9A7B1A70}" destId="{DFCC9CA9-5ACC-4730-9753-C937CC264DE4}" srcOrd="0" destOrd="0" presId="urn:microsoft.com/office/officeart/2008/layout/LinedList"/>
    <dgm:cxn modelId="{A712F306-476D-44BB-B355-282B828EE529}" type="presParOf" srcId="{7C0028CF-191D-4D1F-95A9-00AD9A7B1A70}" destId="{9F3A8546-678A-494F-A15C-5FE2991E27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C2A250-249C-41F2-872E-F910F24FE47E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3C18405-599D-4D84-A672-E84CEED35F08}">
      <dgm:prSet/>
      <dgm:spPr/>
      <dgm:t>
        <a:bodyPr/>
        <a:lstStyle/>
        <a:p>
          <a:r>
            <a:rPr lang="tr-TR" dirty="0"/>
            <a:t>He </a:t>
          </a:r>
          <a:r>
            <a:rPr lang="tr-TR" dirty="0" err="1"/>
            <a:t>suffered</a:t>
          </a:r>
          <a:r>
            <a:rPr lang="tr-TR" dirty="0"/>
            <a:t> </a:t>
          </a:r>
          <a:r>
            <a:rPr lang="tr-TR" dirty="0" err="1"/>
            <a:t>from</a:t>
          </a:r>
          <a:r>
            <a:rPr lang="tr-TR" dirty="0"/>
            <a:t> </a:t>
          </a:r>
          <a:r>
            <a:rPr lang="tr-TR" dirty="0" err="1"/>
            <a:t>chronic</a:t>
          </a:r>
          <a:r>
            <a:rPr lang="tr-TR" dirty="0"/>
            <a:t> </a:t>
          </a:r>
          <a:r>
            <a:rPr lang="tr-TR" dirty="0" err="1"/>
            <a:t>depression</a:t>
          </a:r>
          <a:r>
            <a:rPr lang="tr-TR" dirty="0"/>
            <a:t>, </a:t>
          </a:r>
          <a:r>
            <a:rPr lang="tr-TR" dirty="0" err="1"/>
            <a:t>was</a:t>
          </a:r>
          <a:r>
            <a:rPr lang="tr-TR" dirty="0"/>
            <a:t> </a:t>
          </a:r>
          <a:r>
            <a:rPr lang="tr-TR" dirty="0" err="1"/>
            <a:t>excused</a:t>
          </a:r>
          <a:r>
            <a:rPr lang="tr-TR" dirty="0"/>
            <a:t> </a:t>
          </a:r>
          <a:r>
            <a:rPr lang="tr-TR" dirty="0" err="1"/>
            <a:t>from</a:t>
          </a:r>
          <a:r>
            <a:rPr lang="tr-TR" dirty="0"/>
            <a:t> </a:t>
          </a:r>
          <a:r>
            <a:rPr lang="tr-TR" dirty="0" err="1"/>
            <a:t>teaching</a:t>
          </a:r>
          <a:r>
            <a:rPr lang="tr-TR" dirty="0"/>
            <a:t>,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was</a:t>
          </a:r>
          <a:r>
            <a:rPr lang="tr-TR" dirty="0"/>
            <a:t> </a:t>
          </a:r>
          <a:r>
            <a:rPr lang="tr-TR" dirty="0" err="1"/>
            <a:t>hospitalized</a:t>
          </a:r>
          <a:r>
            <a:rPr lang="tr-TR" dirty="0"/>
            <a:t> in </a:t>
          </a:r>
          <a:r>
            <a:rPr lang="tr-TR" dirty="0" err="1"/>
            <a:t>various</a:t>
          </a:r>
          <a:r>
            <a:rPr lang="tr-TR" dirty="0"/>
            <a:t> </a:t>
          </a:r>
          <a:r>
            <a:rPr lang="tr-TR" dirty="0" err="1"/>
            <a:t>sanatoria</a:t>
          </a:r>
          <a:r>
            <a:rPr lang="tr-TR" dirty="0"/>
            <a:t>. </a:t>
          </a:r>
          <a:endParaRPr lang="en-US" dirty="0"/>
        </a:p>
      </dgm:t>
    </dgm:pt>
    <dgm:pt modelId="{8EB7C088-B422-460F-BDA7-A582E4204EE5}" type="parTrans" cxnId="{CEE47574-23AE-4C38-9061-9608A4462BDC}">
      <dgm:prSet/>
      <dgm:spPr/>
      <dgm:t>
        <a:bodyPr/>
        <a:lstStyle/>
        <a:p>
          <a:endParaRPr lang="en-US"/>
        </a:p>
      </dgm:t>
    </dgm:pt>
    <dgm:pt modelId="{C6EB3C72-460F-465C-A55E-912DB1C3CBE7}" type="sibTrans" cxnId="{CEE47574-23AE-4C38-9061-9608A4462BDC}">
      <dgm:prSet/>
      <dgm:spPr/>
      <dgm:t>
        <a:bodyPr/>
        <a:lstStyle/>
        <a:p>
          <a:endParaRPr lang="en-US"/>
        </a:p>
      </dgm:t>
    </dgm:pt>
    <dgm:pt modelId="{E7C49F40-163C-4931-86AF-D61201925A20}">
      <dgm:prSet/>
      <dgm:spPr/>
      <dgm:t>
        <a:bodyPr/>
        <a:lstStyle/>
        <a:p>
          <a:r>
            <a:rPr lang="tr-TR" dirty="0" err="1"/>
            <a:t>Continued</a:t>
          </a:r>
          <a:r>
            <a:rPr lang="tr-TR" dirty="0"/>
            <a:t> </a:t>
          </a:r>
          <a:r>
            <a:rPr lang="tr-TR" dirty="0" err="1"/>
            <a:t>lecturing</a:t>
          </a:r>
          <a:r>
            <a:rPr lang="tr-TR" dirty="0"/>
            <a:t> on </a:t>
          </a:r>
          <a:r>
            <a:rPr lang="tr-TR" dirty="0" err="1"/>
            <a:t>paradoxes</a:t>
          </a:r>
          <a:r>
            <a:rPr lang="tr-TR" dirty="0"/>
            <a:t> of </a:t>
          </a:r>
          <a:r>
            <a:rPr lang="tr-TR" dirty="0" err="1"/>
            <a:t>the</a:t>
          </a:r>
          <a:r>
            <a:rPr lang="tr-TR" dirty="0"/>
            <a:t> set </a:t>
          </a:r>
          <a:r>
            <a:rPr lang="tr-TR" dirty="0" err="1"/>
            <a:t>theory</a:t>
          </a:r>
          <a:r>
            <a:rPr lang="tr-TR" dirty="0"/>
            <a:t>.</a:t>
          </a:r>
          <a:endParaRPr lang="en-US" dirty="0"/>
        </a:p>
      </dgm:t>
    </dgm:pt>
    <dgm:pt modelId="{7D081F65-171A-4D49-84CC-A3F6922A3132}" type="parTrans" cxnId="{B7B4FCD2-EBEC-465F-96AA-08979404135C}">
      <dgm:prSet/>
      <dgm:spPr/>
      <dgm:t>
        <a:bodyPr/>
        <a:lstStyle/>
        <a:p>
          <a:endParaRPr lang="en-US"/>
        </a:p>
      </dgm:t>
    </dgm:pt>
    <dgm:pt modelId="{C356853D-6549-4DF6-B894-747A7ECD6669}" type="sibTrans" cxnId="{B7B4FCD2-EBEC-465F-96AA-08979404135C}">
      <dgm:prSet/>
      <dgm:spPr/>
      <dgm:t>
        <a:bodyPr/>
        <a:lstStyle/>
        <a:p>
          <a:endParaRPr lang="en-US"/>
        </a:p>
      </dgm:t>
    </dgm:pt>
    <dgm:pt modelId="{C8826307-E9F0-46E5-AD75-166FCDED08CB}">
      <dgm:prSet/>
      <dgm:spPr/>
      <dgm:t>
        <a:bodyPr/>
        <a:lstStyle/>
        <a:p>
          <a:r>
            <a:rPr lang="tr-TR"/>
            <a:t>Retired in 1913</a:t>
          </a:r>
          <a:endParaRPr lang="en-US"/>
        </a:p>
      </dgm:t>
    </dgm:pt>
    <dgm:pt modelId="{FC3D0AB0-F8DE-46AA-A94A-9E6563836601}" type="parTrans" cxnId="{535074A5-B87E-484A-9B4E-823BE08BA560}">
      <dgm:prSet/>
      <dgm:spPr/>
      <dgm:t>
        <a:bodyPr/>
        <a:lstStyle/>
        <a:p>
          <a:endParaRPr lang="en-US"/>
        </a:p>
      </dgm:t>
    </dgm:pt>
    <dgm:pt modelId="{257D5FFB-18F5-4E3F-B882-E7C9BAD58F76}" type="sibTrans" cxnId="{535074A5-B87E-484A-9B4E-823BE08BA560}">
      <dgm:prSet/>
      <dgm:spPr/>
      <dgm:t>
        <a:bodyPr/>
        <a:lstStyle/>
        <a:p>
          <a:endParaRPr lang="en-US"/>
        </a:p>
      </dgm:t>
    </dgm:pt>
    <dgm:pt modelId="{29F46C85-9BAF-4D21-AA37-7FBC76995B0E}">
      <dgm:prSet/>
      <dgm:spPr/>
      <dgm:t>
        <a:bodyPr/>
        <a:lstStyle/>
        <a:p>
          <a:r>
            <a:rPr lang="tr-TR"/>
            <a:t>Hospitilized in a sanatorium for the last time in 1917</a:t>
          </a:r>
          <a:endParaRPr lang="en-US"/>
        </a:p>
      </dgm:t>
    </dgm:pt>
    <dgm:pt modelId="{21423102-46A2-44A2-B182-B5A7210B35CA}" type="parTrans" cxnId="{5987D4E8-D1DC-45E6-BE94-E16E817CA905}">
      <dgm:prSet/>
      <dgm:spPr/>
      <dgm:t>
        <a:bodyPr/>
        <a:lstStyle/>
        <a:p>
          <a:endParaRPr lang="en-US"/>
        </a:p>
      </dgm:t>
    </dgm:pt>
    <dgm:pt modelId="{C1A0A478-F0CC-4C7C-AD36-0CA122867949}" type="sibTrans" cxnId="{5987D4E8-D1DC-45E6-BE94-E16E817CA905}">
      <dgm:prSet/>
      <dgm:spPr/>
      <dgm:t>
        <a:bodyPr/>
        <a:lstStyle/>
        <a:p>
          <a:endParaRPr lang="en-US"/>
        </a:p>
      </dgm:t>
    </dgm:pt>
    <dgm:pt modelId="{4E34FBD6-86B8-419D-8C7B-46F7AD439D2B}">
      <dgm:prSet/>
      <dgm:spPr/>
      <dgm:t>
        <a:bodyPr/>
        <a:lstStyle/>
        <a:p>
          <a:r>
            <a:rPr lang="tr-TR"/>
            <a:t>Had a heart attack and died in 1918</a:t>
          </a:r>
          <a:endParaRPr lang="en-US"/>
        </a:p>
      </dgm:t>
    </dgm:pt>
    <dgm:pt modelId="{BDDF1735-A79F-4BDC-BF41-B5613BB43BD6}" type="parTrans" cxnId="{4581E9FF-54DD-4301-929C-E4B8892F5308}">
      <dgm:prSet/>
      <dgm:spPr/>
      <dgm:t>
        <a:bodyPr/>
        <a:lstStyle/>
        <a:p>
          <a:endParaRPr lang="en-US"/>
        </a:p>
      </dgm:t>
    </dgm:pt>
    <dgm:pt modelId="{1E1DF203-5F8F-4407-BD7A-9721B38BCB58}" type="sibTrans" cxnId="{4581E9FF-54DD-4301-929C-E4B8892F5308}">
      <dgm:prSet/>
      <dgm:spPr/>
      <dgm:t>
        <a:bodyPr/>
        <a:lstStyle/>
        <a:p>
          <a:endParaRPr lang="en-US"/>
        </a:p>
      </dgm:t>
    </dgm:pt>
    <dgm:pt modelId="{701913D4-05B8-492D-98EC-23D29B7DCACA}" type="pres">
      <dgm:prSet presAssocID="{C0C2A250-249C-41F2-872E-F910F24FE47E}" presName="vert0" presStyleCnt="0">
        <dgm:presLayoutVars>
          <dgm:dir/>
          <dgm:animOne val="branch"/>
          <dgm:animLvl val="lvl"/>
        </dgm:presLayoutVars>
      </dgm:prSet>
      <dgm:spPr/>
    </dgm:pt>
    <dgm:pt modelId="{2473734D-AE30-4282-BC53-798F982C4F6A}" type="pres">
      <dgm:prSet presAssocID="{B3C18405-599D-4D84-A672-E84CEED35F08}" presName="thickLine" presStyleLbl="alignNode1" presStyleIdx="0" presStyleCnt="5"/>
      <dgm:spPr/>
    </dgm:pt>
    <dgm:pt modelId="{A2778C9B-060B-434C-A5CC-617C621AB800}" type="pres">
      <dgm:prSet presAssocID="{B3C18405-599D-4D84-A672-E84CEED35F08}" presName="horz1" presStyleCnt="0"/>
      <dgm:spPr/>
    </dgm:pt>
    <dgm:pt modelId="{7D97A820-3C44-4EFE-8327-A584F772085D}" type="pres">
      <dgm:prSet presAssocID="{B3C18405-599D-4D84-A672-E84CEED35F08}" presName="tx1" presStyleLbl="revTx" presStyleIdx="0" presStyleCnt="5"/>
      <dgm:spPr/>
    </dgm:pt>
    <dgm:pt modelId="{091C4AB0-4F38-4969-9F4C-A2A0CB2DE699}" type="pres">
      <dgm:prSet presAssocID="{B3C18405-599D-4D84-A672-E84CEED35F08}" presName="vert1" presStyleCnt="0"/>
      <dgm:spPr/>
    </dgm:pt>
    <dgm:pt modelId="{05490C70-AF3A-4C71-840F-3811431B0EE7}" type="pres">
      <dgm:prSet presAssocID="{E7C49F40-163C-4931-86AF-D61201925A20}" presName="thickLine" presStyleLbl="alignNode1" presStyleIdx="1" presStyleCnt="5"/>
      <dgm:spPr/>
    </dgm:pt>
    <dgm:pt modelId="{AA1C66A7-608C-4768-8555-4AF679B3FDA0}" type="pres">
      <dgm:prSet presAssocID="{E7C49F40-163C-4931-86AF-D61201925A20}" presName="horz1" presStyleCnt="0"/>
      <dgm:spPr/>
    </dgm:pt>
    <dgm:pt modelId="{1FA3B4D5-D2FC-496C-B05D-0DBFE92F8F83}" type="pres">
      <dgm:prSet presAssocID="{E7C49F40-163C-4931-86AF-D61201925A20}" presName="tx1" presStyleLbl="revTx" presStyleIdx="1" presStyleCnt="5"/>
      <dgm:spPr/>
    </dgm:pt>
    <dgm:pt modelId="{DA0B2E2B-1F57-4E9F-90ED-F1FC613C6F43}" type="pres">
      <dgm:prSet presAssocID="{E7C49F40-163C-4931-86AF-D61201925A20}" presName="vert1" presStyleCnt="0"/>
      <dgm:spPr/>
    </dgm:pt>
    <dgm:pt modelId="{9018967C-1A2C-4181-BEDD-F7C87B1C2628}" type="pres">
      <dgm:prSet presAssocID="{C8826307-E9F0-46E5-AD75-166FCDED08CB}" presName="thickLine" presStyleLbl="alignNode1" presStyleIdx="2" presStyleCnt="5"/>
      <dgm:spPr/>
    </dgm:pt>
    <dgm:pt modelId="{9BD8B554-81F5-404D-95EE-78A907199DF9}" type="pres">
      <dgm:prSet presAssocID="{C8826307-E9F0-46E5-AD75-166FCDED08CB}" presName="horz1" presStyleCnt="0"/>
      <dgm:spPr/>
    </dgm:pt>
    <dgm:pt modelId="{9A8C7431-655E-4B5E-863A-666256D3D774}" type="pres">
      <dgm:prSet presAssocID="{C8826307-E9F0-46E5-AD75-166FCDED08CB}" presName="tx1" presStyleLbl="revTx" presStyleIdx="2" presStyleCnt="5"/>
      <dgm:spPr/>
    </dgm:pt>
    <dgm:pt modelId="{93D8930B-FA63-46F9-B559-A31015921CBD}" type="pres">
      <dgm:prSet presAssocID="{C8826307-E9F0-46E5-AD75-166FCDED08CB}" presName="vert1" presStyleCnt="0"/>
      <dgm:spPr/>
    </dgm:pt>
    <dgm:pt modelId="{7E1F2D6B-27F5-40E2-B053-171A00345217}" type="pres">
      <dgm:prSet presAssocID="{29F46C85-9BAF-4D21-AA37-7FBC76995B0E}" presName="thickLine" presStyleLbl="alignNode1" presStyleIdx="3" presStyleCnt="5"/>
      <dgm:spPr/>
    </dgm:pt>
    <dgm:pt modelId="{7CD98BCD-80A7-48FD-A6CE-ECBC63EE64E9}" type="pres">
      <dgm:prSet presAssocID="{29F46C85-9BAF-4D21-AA37-7FBC76995B0E}" presName="horz1" presStyleCnt="0"/>
      <dgm:spPr/>
    </dgm:pt>
    <dgm:pt modelId="{47155489-7F41-4D01-B85F-B75F5C9311AE}" type="pres">
      <dgm:prSet presAssocID="{29F46C85-9BAF-4D21-AA37-7FBC76995B0E}" presName="tx1" presStyleLbl="revTx" presStyleIdx="3" presStyleCnt="5"/>
      <dgm:spPr/>
    </dgm:pt>
    <dgm:pt modelId="{CACB29AF-0765-41A4-84B5-F7ECDFA20C1A}" type="pres">
      <dgm:prSet presAssocID="{29F46C85-9BAF-4D21-AA37-7FBC76995B0E}" presName="vert1" presStyleCnt="0"/>
      <dgm:spPr/>
    </dgm:pt>
    <dgm:pt modelId="{2AFF0411-2FA7-4A2F-842B-0E938DE662CB}" type="pres">
      <dgm:prSet presAssocID="{4E34FBD6-86B8-419D-8C7B-46F7AD439D2B}" presName="thickLine" presStyleLbl="alignNode1" presStyleIdx="4" presStyleCnt="5"/>
      <dgm:spPr/>
    </dgm:pt>
    <dgm:pt modelId="{B2B578C7-EB47-445C-B84E-E270981DD3D0}" type="pres">
      <dgm:prSet presAssocID="{4E34FBD6-86B8-419D-8C7B-46F7AD439D2B}" presName="horz1" presStyleCnt="0"/>
      <dgm:spPr/>
    </dgm:pt>
    <dgm:pt modelId="{66F9F16B-9964-4E79-A5D4-70322E8806B8}" type="pres">
      <dgm:prSet presAssocID="{4E34FBD6-86B8-419D-8C7B-46F7AD439D2B}" presName="tx1" presStyleLbl="revTx" presStyleIdx="4" presStyleCnt="5"/>
      <dgm:spPr/>
    </dgm:pt>
    <dgm:pt modelId="{FC0A9A36-78FF-4F77-9A1C-5923F7F86347}" type="pres">
      <dgm:prSet presAssocID="{4E34FBD6-86B8-419D-8C7B-46F7AD439D2B}" presName="vert1" presStyleCnt="0"/>
      <dgm:spPr/>
    </dgm:pt>
  </dgm:ptLst>
  <dgm:cxnLst>
    <dgm:cxn modelId="{3E15F723-16EE-4824-85F3-A4E0A2D491F4}" type="presOf" srcId="{C8826307-E9F0-46E5-AD75-166FCDED08CB}" destId="{9A8C7431-655E-4B5E-863A-666256D3D774}" srcOrd="0" destOrd="0" presId="urn:microsoft.com/office/officeart/2008/layout/LinedList"/>
    <dgm:cxn modelId="{00A27870-EABD-4030-BC34-8ED74CD0A32E}" type="presOf" srcId="{E7C49F40-163C-4931-86AF-D61201925A20}" destId="{1FA3B4D5-D2FC-496C-B05D-0DBFE92F8F83}" srcOrd="0" destOrd="0" presId="urn:microsoft.com/office/officeart/2008/layout/LinedList"/>
    <dgm:cxn modelId="{CEE47574-23AE-4C38-9061-9608A4462BDC}" srcId="{C0C2A250-249C-41F2-872E-F910F24FE47E}" destId="{B3C18405-599D-4D84-A672-E84CEED35F08}" srcOrd="0" destOrd="0" parTransId="{8EB7C088-B422-460F-BDA7-A582E4204EE5}" sibTransId="{C6EB3C72-460F-465C-A55E-912DB1C3CBE7}"/>
    <dgm:cxn modelId="{0F128088-5E19-4655-A14D-8870BE7F266E}" type="presOf" srcId="{4E34FBD6-86B8-419D-8C7B-46F7AD439D2B}" destId="{66F9F16B-9964-4E79-A5D4-70322E8806B8}" srcOrd="0" destOrd="0" presId="urn:microsoft.com/office/officeart/2008/layout/LinedList"/>
    <dgm:cxn modelId="{55D11991-A807-47CA-9974-82D5368F3ECD}" type="presOf" srcId="{B3C18405-599D-4D84-A672-E84CEED35F08}" destId="{7D97A820-3C44-4EFE-8327-A584F772085D}" srcOrd="0" destOrd="0" presId="urn:microsoft.com/office/officeart/2008/layout/LinedList"/>
    <dgm:cxn modelId="{CAE395A4-153F-46D4-B6FE-18633466A553}" type="presOf" srcId="{29F46C85-9BAF-4D21-AA37-7FBC76995B0E}" destId="{47155489-7F41-4D01-B85F-B75F5C9311AE}" srcOrd="0" destOrd="0" presId="urn:microsoft.com/office/officeart/2008/layout/LinedList"/>
    <dgm:cxn modelId="{535074A5-B87E-484A-9B4E-823BE08BA560}" srcId="{C0C2A250-249C-41F2-872E-F910F24FE47E}" destId="{C8826307-E9F0-46E5-AD75-166FCDED08CB}" srcOrd="2" destOrd="0" parTransId="{FC3D0AB0-F8DE-46AA-A94A-9E6563836601}" sibTransId="{257D5FFB-18F5-4E3F-B882-E7C9BAD58F76}"/>
    <dgm:cxn modelId="{585D26AF-237F-4087-89E8-1E44E9EA4F09}" type="presOf" srcId="{C0C2A250-249C-41F2-872E-F910F24FE47E}" destId="{701913D4-05B8-492D-98EC-23D29B7DCACA}" srcOrd="0" destOrd="0" presId="urn:microsoft.com/office/officeart/2008/layout/LinedList"/>
    <dgm:cxn modelId="{B7B4FCD2-EBEC-465F-96AA-08979404135C}" srcId="{C0C2A250-249C-41F2-872E-F910F24FE47E}" destId="{E7C49F40-163C-4931-86AF-D61201925A20}" srcOrd="1" destOrd="0" parTransId="{7D081F65-171A-4D49-84CC-A3F6922A3132}" sibTransId="{C356853D-6549-4DF6-B894-747A7ECD6669}"/>
    <dgm:cxn modelId="{5987D4E8-D1DC-45E6-BE94-E16E817CA905}" srcId="{C0C2A250-249C-41F2-872E-F910F24FE47E}" destId="{29F46C85-9BAF-4D21-AA37-7FBC76995B0E}" srcOrd="3" destOrd="0" parTransId="{21423102-46A2-44A2-B182-B5A7210B35CA}" sibTransId="{C1A0A478-F0CC-4C7C-AD36-0CA122867949}"/>
    <dgm:cxn modelId="{4581E9FF-54DD-4301-929C-E4B8892F5308}" srcId="{C0C2A250-249C-41F2-872E-F910F24FE47E}" destId="{4E34FBD6-86B8-419D-8C7B-46F7AD439D2B}" srcOrd="4" destOrd="0" parTransId="{BDDF1735-A79F-4BDC-BF41-B5613BB43BD6}" sibTransId="{1E1DF203-5F8F-4407-BD7A-9721B38BCB58}"/>
    <dgm:cxn modelId="{5693A053-5FC2-4C1C-B335-2EC3B47CD7C2}" type="presParOf" srcId="{701913D4-05B8-492D-98EC-23D29B7DCACA}" destId="{2473734D-AE30-4282-BC53-798F982C4F6A}" srcOrd="0" destOrd="0" presId="urn:microsoft.com/office/officeart/2008/layout/LinedList"/>
    <dgm:cxn modelId="{51CBF82F-634D-4872-85AB-AB4E5D35CD5E}" type="presParOf" srcId="{701913D4-05B8-492D-98EC-23D29B7DCACA}" destId="{A2778C9B-060B-434C-A5CC-617C621AB800}" srcOrd="1" destOrd="0" presId="urn:microsoft.com/office/officeart/2008/layout/LinedList"/>
    <dgm:cxn modelId="{4A18AC07-C2BC-49B6-B574-28930B553E92}" type="presParOf" srcId="{A2778C9B-060B-434C-A5CC-617C621AB800}" destId="{7D97A820-3C44-4EFE-8327-A584F772085D}" srcOrd="0" destOrd="0" presId="urn:microsoft.com/office/officeart/2008/layout/LinedList"/>
    <dgm:cxn modelId="{C1392576-84AE-4EA7-BF71-1142F37A9CD1}" type="presParOf" srcId="{A2778C9B-060B-434C-A5CC-617C621AB800}" destId="{091C4AB0-4F38-4969-9F4C-A2A0CB2DE699}" srcOrd="1" destOrd="0" presId="urn:microsoft.com/office/officeart/2008/layout/LinedList"/>
    <dgm:cxn modelId="{31F71E30-29AF-47A5-9DBB-A90C5B70EFDB}" type="presParOf" srcId="{701913D4-05B8-492D-98EC-23D29B7DCACA}" destId="{05490C70-AF3A-4C71-840F-3811431B0EE7}" srcOrd="2" destOrd="0" presId="urn:microsoft.com/office/officeart/2008/layout/LinedList"/>
    <dgm:cxn modelId="{A61B29C4-BE9E-4017-857E-077750C386F5}" type="presParOf" srcId="{701913D4-05B8-492D-98EC-23D29B7DCACA}" destId="{AA1C66A7-608C-4768-8555-4AF679B3FDA0}" srcOrd="3" destOrd="0" presId="urn:microsoft.com/office/officeart/2008/layout/LinedList"/>
    <dgm:cxn modelId="{0CC05557-AA7B-4526-9C79-238152F545EC}" type="presParOf" srcId="{AA1C66A7-608C-4768-8555-4AF679B3FDA0}" destId="{1FA3B4D5-D2FC-496C-B05D-0DBFE92F8F83}" srcOrd="0" destOrd="0" presId="urn:microsoft.com/office/officeart/2008/layout/LinedList"/>
    <dgm:cxn modelId="{C840D4FA-DDD8-4780-A7DA-FBE8095554C0}" type="presParOf" srcId="{AA1C66A7-608C-4768-8555-4AF679B3FDA0}" destId="{DA0B2E2B-1F57-4E9F-90ED-F1FC613C6F43}" srcOrd="1" destOrd="0" presId="urn:microsoft.com/office/officeart/2008/layout/LinedList"/>
    <dgm:cxn modelId="{21399241-6254-4201-B374-FD91C66DA949}" type="presParOf" srcId="{701913D4-05B8-492D-98EC-23D29B7DCACA}" destId="{9018967C-1A2C-4181-BEDD-F7C87B1C2628}" srcOrd="4" destOrd="0" presId="urn:microsoft.com/office/officeart/2008/layout/LinedList"/>
    <dgm:cxn modelId="{143EA9D8-7C7A-4E87-8FED-A31CBCAE5BBE}" type="presParOf" srcId="{701913D4-05B8-492D-98EC-23D29B7DCACA}" destId="{9BD8B554-81F5-404D-95EE-78A907199DF9}" srcOrd="5" destOrd="0" presId="urn:microsoft.com/office/officeart/2008/layout/LinedList"/>
    <dgm:cxn modelId="{CEFCBA56-9334-4999-AF01-76D35EA026D5}" type="presParOf" srcId="{9BD8B554-81F5-404D-95EE-78A907199DF9}" destId="{9A8C7431-655E-4B5E-863A-666256D3D774}" srcOrd="0" destOrd="0" presId="urn:microsoft.com/office/officeart/2008/layout/LinedList"/>
    <dgm:cxn modelId="{E14F151C-74DE-4607-9DC5-E7F35CAD8743}" type="presParOf" srcId="{9BD8B554-81F5-404D-95EE-78A907199DF9}" destId="{93D8930B-FA63-46F9-B559-A31015921CBD}" srcOrd="1" destOrd="0" presId="urn:microsoft.com/office/officeart/2008/layout/LinedList"/>
    <dgm:cxn modelId="{36902E92-C42F-43D0-AB95-C46025E11B26}" type="presParOf" srcId="{701913D4-05B8-492D-98EC-23D29B7DCACA}" destId="{7E1F2D6B-27F5-40E2-B053-171A00345217}" srcOrd="6" destOrd="0" presId="urn:microsoft.com/office/officeart/2008/layout/LinedList"/>
    <dgm:cxn modelId="{B022834D-27BA-4BC4-8715-84DA23E00F1F}" type="presParOf" srcId="{701913D4-05B8-492D-98EC-23D29B7DCACA}" destId="{7CD98BCD-80A7-48FD-A6CE-ECBC63EE64E9}" srcOrd="7" destOrd="0" presId="urn:microsoft.com/office/officeart/2008/layout/LinedList"/>
    <dgm:cxn modelId="{365D3D89-C475-4CF1-A65B-9A18FA4E87D6}" type="presParOf" srcId="{7CD98BCD-80A7-48FD-A6CE-ECBC63EE64E9}" destId="{47155489-7F41-4D01-B85F-B75F5C9311AE}" srcOrd="0" destOrd="0" presId="urn:microsoft.com/office/officeart/2008/layout/LinedList"/>
    <dgm:cxn modelId="{D8490E56-35DC-4712-8E8D-BF9A436573BB}" type="presParOf" srcId="{7CD98BCD-80A7-48FD-A6CE-ECBC63EE64E9}" destId="{CACB29AF-0765-41A4-84B5-F7ECDFA20C1A}" srcOrd="1" destOrd="0" presId="urn:microsoft.com/office/officeart/2008/layout/LinedList"/>
    <dgm:cxn modelId="{562917D6-CDFD-48A6-B5F6-648D870ACB1C}" type="presParOf" srcId="{701913D4-05B8-492D-98EC-23D29B7DCACA}" destId="{2AFF0411-2FA7-4A2F-842B-0E938DE662CB}" srcOrd="8" destOrd="0" presId="urn:microsoft.com/office/officeart/2008/layout/LinedList"/>
    <dgm:cxn modelId="{F591697E-59F5-4F71-8D66-6A808312A607}" type="presParOf" srcId="{701913D4-05B8-492D-98EC-23D29B7DCACA}" destId="{B2B578C7-EB47-445C-B84E-E270981DD3D0}" srcOrd="9" destOrd="0" presId="urn:microsoft.com/office/officeart/2008/layout/LinedList"/>
    <dgm:cxn modelId="{54FC2EDD-1C09-408B-AE07-4D1EF1BB03F4}" type="presParOf" srcId="{B2B578C7-EB47-445C-B84E-E270981DD3D0}" destId="{66F9F16B-9964-4E79-A5D4-70322E8806B8}" srcOrd="0" destOrd="0" presId="urn:microsoft.com/office/officeart/2008/layout/LinedList"/>
    <dgm:cxn modelId="{85ACB3ED-D782-4DE9-A51E-2F7DB76226F4}" type="presParOf" srcId="{B2B578C7-EB47-445C-B84E-E270981DD3D0}" destId="{FC0A9A36-78FF-4F77-9A1C-5923F7F863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C1091-765A-4CEA-9E38-06661400A9A3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B6485-7F7C-4501-89AB-B83648C3FE32}">
      <dsp:nvSpPr>
        <dsp:cNvPr id="0" name=""/>
        <dsp:cNvSpPr/>
      </dsp:nvSpPr>
      <dsp:spPr>
        <a:xfrm>
          <a:off x="0" y="0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He was confined again in a sanatorium in 1899.</a:t>
          </a:r>
          <a:endParaRPr lang="en-US" sz="2500" kern="1200"/>
        </a:p>
      </dsp:txBody>
      <dsp:txXfrm>
        <a:off x="0" y="0"/>
        <a:ext cx="5607050" cy="1231899"/>
      </dsp:txXfrm>
    </dsp:sp>
    <dsp:sp modelId="{4091F223-373F-49C8-A5D7-1841D5199AFA}">
      <dsp:nvSpPr>
        <dsp:cNvPr id="0" name=""/>
        <dsp:cNvSpPr/>
      </dsp:nvSpPr>
      <dsp:spPr>
        <a:xfrm>
          <a:off x="0" y="1231899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6D250-8EAA-479F-8C90-B392E25C2BB1}">
      <dsp:nvSpPr>
        <dsp:cNvPr id="0" name=""/>
        <dsp:cNvSpPr/>
      </dsp:nvSpPr>
      <dsp:spPr>
        <a:xfrm>
          <a:off x="0" y="12318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His youngest son died suddenly when he was delivering a lecture, alienating him from mathematics.</a:t>
          </a:r>
          <a:endParaRPr lang="en-US" sz="2500" kern="1200"/>
        </a:p>
      </dsp:txBody>
      <dsp:txXfrm>
        <a:off x="0" y="1231899"/>
        <a:ext cx="5607050" cy="1231899"/>
      </dsp:txXfrm>
    </dsp:sp>
    <dsp:sp modelId="{F8BB3948-159F-417B-A074-24B8F90F6473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E4462E-1B72-479F-B190-BE895AB46DF0}">
      <dsp:nvSpPr>
        <dsp:cNvPr id="0" name=""/>
        <dsp:cNvSpPr/>
      </dsp:nvSpPr>
      <dsp:spPr>
        <a:xfrm>
          <a:off x="0" y="24637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Hospitilized again in 1903.</a:t>
          </a:r>
          <a:endParaRPr lang="en-US" sz="2500" kern="1200"/>
        </a:p>
      </dsp:txBody>
      <dsp:txXfrm>
        <a:off x="0" y="2463799"/>
        <a:ext cx="5607050" cy="1231899"/>
      </dsp:txXfrm>
    </dsp:sp>
    <dsp:sp modelId="{A7C86F54-4FDE-41EE-89F9-3B5470494AA4}">
      <dsp:nvSpPr>
        <dsp:cNvPr id="0" name=""/>
        <dsp:cNvSpPr/>
      </dsp:nvSpPr>
      <dsp:spPr>
        <a:xfrm>
          <a:off x="0" y="3695699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CC9CA9-5ACC-4730-9753-C937CC264DE4}">
      <dsp:nvSpPr>
        <dsp:cNvPr id="0" name=""/>
        <dsp:cNvSpPr/>
      </dsp:nvSpPr>
      <dsp:spPr>
        <a:xfrm>
          <a:off x="0" y="36956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A paper that attempted to disprove his set theory was publicly presented at the International Congress of Mathematicians.</a:t>
          </a:r>
          <a:endParaRPr lang="en-US" sz="2500" kern="1200"/>
        </a:p>
      </dsp:txBody>
      <dsp:txXfrm>
        <a:off x="0" y="3695699"/>
        <a:ext cx="5607050" cy="1231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734D-AE30-4282-BC53-798F982C4F6A}">
      <dsp:nvSpPr>
        <dsp:cNvPr id="0" name=""/>
        <dsp:cNvSpPr/>
      </dsp:nvSpPr>
      <dsp:spPr>
        <a:xfrm>
          <a:off x="0" y="601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97A820-3C44-4EFE-8327-A584F772085D}">
      <dsp:nvSpPr>
        <dsp:cNvPr id="0" name=""/>
        <dsp:cNvSpPr/>
      </dsp:nvSpPr>
      <dsp:spPr>
        <a:xfrm>
          <a:off x="0" y="601"/>
          <a:ext cx="5607050" cy="98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He </a:t>
          </a:r>
          <a:r>
            <a:rPr lang="tr-TR" sz="2000" kern="1200" dirty="0" err="1"/>
            <a:t>suffered</a:t>
          </a:r>
          <a:r>
            <a:rPr lang="tr-TR" sz="2000" kern="1200" dirty="0"/>
            <a:t> </a:t>
          </a:r>
          <a:r>
            <a:rPr lang="tr-TR" sz="2000" kern="1200" dirty="0" err="1"/>
            <a:t>from</a:t>
          </a:r>
          <a:r>
            <a:rPr lang="tr-TR" sz="2000" kern="1200" dirty="0"/>
            <a:t> </a:t>
          </a:r>
          <a:r>
            <a:rPr lang="tr-TR" sz="2000" kern="1200" dirty="0" err="1"/>
            <a:t>chronic</a:t>
          </a:r>
          <a:r>
            <a:rPr lang="tr-TR" sz="2000" kern="1200" dirty="0"/>
            <a:t> </a:t>
          </a:r>
          <a:r>
            <a:rPr lang="tr-TR" sz="2000" kern="1200" dirty="0" err="1"/>
            <a:t>depression</a:t>
          </a:r>
          <a:r>
            <a:rPr lang="tr-TR" sz="2000" kern="1200" dirty="0"/>
            <a:t>, </a:t>
          </a:r>
          <a:r>
            <a:rPr lang="tr-TR" sz="2000" kern="1200" dirty="0" err="1"/>
            <a:t>was</a:t>
          </a:r>
          <a:r>
            <a:rPr lang="tr-TR" sz="2000" kern="1200" dirty="0"/>
            <a:t> </a:t>
          </a:r>
          <a:r>
            <a:rPr lang="tr-TR" sz="2000" kern="1200" dirty="0" err="1"/>
            <a:t>excused</a:t>
          </a:r>
          <a:r>
            <a:rPr lang="tr-TR" sz="2000" kern="1200" dirty="0"/>
            <a:t> </a:t>
          </a:r>
          <a:r>
            <a:rPr lang="tr-TR" sz="2000" kern="1200" dirty="0" err="1"/>
            <a:t>from</a:t>
          </a:r>
          <a:r>
            <a:rPr lang="tr-TR" sz="2000" kern="1200" dirty="0"/>
            <a:t> </a:t>
          </a:r>
          <a:r>
            <a:rPr lang="tr-TR" sz="2000" kern="1200" dirty="0" err="1"/>
            <a:t>teaching</a:t>
          </a:r>
          <a:r>
            <a:rPr lang="tr-TR" sz="2000" kern="1200" dirty="0"/>
            <a:t>, </a:t>
          </a:r>
          <a:r>
            <a:rPr lang="tr-TR" sz="2000" kern="1200" dirty="0" err="1"/>
            <a:t>and</a:t>
          </a:r>
          <a:r>
            <a:rPr lang="tr-TR" sz="2000" kern="1200" dirty="0"/>
            <a:t> </a:t>
          </a:r>
          <a:r>
            <a:rPr lang="tr-TR" sz="2000" kern="1200" dirty="0" err="1"/>
            <a:t>was</a:t>
          </a:r>
          <a:r>
            <a:rPr lang="tr-TR" sz="2000" kern="1200" dirty="0"/>
            <a:t> </a:t>
          </a:r>
          <a:r>
            <a:rPr lang="tr-TR" sz="2000" kern="1200" dirty="0" err="1"/>
            <a:t>hospitalized</a:t>
          </a:r>
          <a:r>
            <a:rPr lang="tr-TR" sz="2000" kern="1200" dirty="0"/>
            <a:t> in </a:t>
          </a:r>
          <a:r>
            <a:rPr lang="tr-TR" sz="2000" kern="1200" dirty="0" err="1"/>
            <a:t>various</a:t>
          </a:r>
          <a:r>
            <a:rPr lang="tr-TR" sz="2000" kern="1200" dirty="0"/>
            <a:t> </a:t>
          </a:r>
          <a:r>
            <a:rPr lang="tr-TR" sz="2000" kern="1200" dirty="0" err="1"/>
            <a:t>sanatoria</a:t>
          </a:r>
          <a:r>
            <a:rPr lang="tr-TR" sz="2000" kern="1200" dirty="0"/>
            <a:t>. </a:t>
          </a:r>
          <a:endParaRPr lang="en-US" sz="2000" kern="1200" dirty="0"/>
        </a:p>
      </dsp:txBody>
      <dsp:txXfrm>
        <a:off x="0" y="601"/>
        <a:ext cx="5607050" cy="985279"/>
      </dsp:txXfrm>
    </dsp:sp>
    <dsp:sp modelId="{05490C70-AF3A-4C71-840F-3811431B0EE7}">
      <dsp:nvSpPr>
        <dsp:cNvPr id="0" name=""/>
        <dsp:cNvSpPr/>
      </dsp:nvSpPr>
      <dsp:spPr>
        <a:xfrm>
          <a:off x="0" y="985880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A3B4D5-D2FC-496C-B05D-0DBFE92F8F83}">
      <dsp:nvSpPr>
        <dsp:cNvPr id="0" name=""/>
        <dsp:cNvSpPr/>
      </dsp:nvSpPr>
      <dsp:spPr>
        <a:xfrm>
          <a:off x="0" y="985880"/>
          <a:ext cx="5607050" cy="98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Continued</a:t>
          </a:r>
          <a:r>
            <a:rPr lang="tr-TR" sz="2000" kern="1200" dirty="0"/>
            <a:t> </a:t>
          </a:r>
          <a:r>
            <a:rPr lang="tr-TR" sz="2000" kern="1200" dirty="0" err="1"/>
            <a:t>lecturing</a:t>
          </a:r>
          <a:r>
            <a:rPr lang="tr-TR" sz="2000" kern="1200" dirty="0"/>
            <a:t> on </a:t>
          </a:r>
          <a:r>
            <a:rPr lang="tr-TR" sz="2000" kern="1200" dirty="0" err="1"/>
            <a:t>paradoxes</a:t>
          </a:r>
          <a:r>
            <a:rPr lang="tr-TR" sz="2000" kern="1200" dirty="0"/>
            <a:t> of </a:t>
          </a:r>
          <a:r>
            <a:rPr lang="tr-TR" sz="2000" kern="1200" dirty="0" err="1"/>
            <a:t>the</a:t>
          </a:r>
          <a:r>
            <a:rPr lang="tr-TR" sz="2000" kern="1200" dirty="0"/>
            <a:t> set </a:t>
          </a:r>
          <a:r>
            <a:rPr lang="tr-TR" sz="2000" kern="1200" dirty="0" err="1"/>
            <a:t>theory</a:t>
          </a:r>
          <a:r>
            <a:rPr lang="tr-TR" sz="2000" kern="1200" dirty="0"/>
            <a:t>.</a:t>
          </a:r>
          <a:endParaRPr lang="en-US" sz="2000" kern="1200" dirty="0"/>
        </a:p>
      </dsp:txBody>
      <dsp:txXfrm>
        <a:off x="0" y="985880"/>
        <a:ext cx="5607050" cy="985279"/>
      </dsp:txXfrm>
    </dsp:sp>
    <dsp:sp modelId="{9018967C-1A2C-4181-BEDD-F7C87B1C2628}">
      <dsp:nvSpPr>
        <dsp:cNvPr id="0" name=""/>
        <dsp:cNvSpPr/>
      </dsp:nvSpPr>
      <dsp:spPr>
        <a:xfrm>
          <a:off x="0" y="1971160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C7431-655E-4B5E-863A-666256D3D774}">
      <dsp:nvSpPr>
        <dsp:cNvPr id="0" name=""/>
        <dsp:cNvSpPr/>
      </dsp:nvSpPr>
      <dsp:spPr>
        <a:xfrm>
          <a:off x="0" y="1971160"/>
          <a:ext cx="5607050" cy="98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Retired in 1913</a:t>
          </a:r>
          <a:endParaRPr lang="en-US" sz="2000" kern="1200"/>
        </a:p>
      </dsp:txBody>
      <dsp:txXfrm>
        <a:off x="0" y="1971160"/>
        <a:ext cx="5607050" cy="985279"/>
      </dsp:txXfrm>
    </dsp:sp>
    <dsp:sp modelId="{7E1F2D6B-27F5-40E2-B053-171A00345217}">
      <dsp:nvSpPr>
        <dsp:cNvPr id="0" name=""/>
        <dsp:cNvSpPr/>
      </dsp:nvSpPr>
      <dsp:spPr>
        <a:xfrm>
          <a:off x="0" y="2956439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55489-7F41-4D01-B85F-B75F5C9311AE}">
      <dsp:nvSpPr>
        <dsp:cNvPr id="0" name=""/>
        <dsp:cNvSpPr/>
      </dsp:nvSpPr>
      <dsp:spPr>
        <a:xfrm>
          <a:off x="0" y="2956439"/>
          <a:ext cx="5607050" cy="98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Hospitilized in a sanatorium for the last time in 1917</a:t>
          </a:r>
          <a:endParaRPr lang="en-US" sz="2000" kern="1200"/>
        </a:p>
      </dsp:txBody>
      <dsp:txXfrm>
        <a:off x="0" y="2956439"/>
        <a:ext cx="5607050" cy="985279"/>
      </dsp:txXfrm>
    </dsp:sp>
    <dsp:sp modelId="{2AFF0411-2FA7-4A2F-842B-0E938DE662CB}">
      <dsp:nvSpPr>
        <dsp:cNvPr id="0" name=""/>
        <dsp:cNvSpPr/>
      </dsp:nvSpPr>
      <dsp:spPr>
        <a:xfrm>
          <a:off x="0" y="3941719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9F16B-9964-4E79-A5D4-70322E8806B8}">
      <dsp:nvSpPr>
        <dsp:cNvPr id="0" name=""/>
        <dsp:cNvSpPr/>
      </dsp:nvSpPr>
      <dsp:spPr>
        <a:xfrm>
          <a:off x="0" y="3941719"/>
          <a:ext cx="5607050" cy="98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Had a heart attack and died in 1918</a:t>
          </a:r>
          <a:endParaRPr lang="en-US" sz="2000" kern="1200"/>
        </a:p>
      </dsp:txBody>
      <dsp:txXfrm>
        <a:off x="0" y="3941719"/>
        <a:ext cx="5607050" cy="985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9:10:46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24575,'-4'0'0,"-5"0"0,-1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78DB0-D742-4AE0-9DFE-3422C034F22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D9F91-ED23-427E-91C4-E205603C0F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0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His </a:t>
            </a:r>
            <a:r>
              <a:rPr lang="tr-TR" dirty="0" err="1"/>
              <a:t>mother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family</a:t>
            </a:r>
            <a:r>
              <a:rPr lang="tr-TR" dirty="0"/>
              <a:t> of </a:t>
            </a:r>
            <a:r>
              <a:rPr lang="tr-TR" dirty="0" err="1"/>
              <a:t>musicians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his </a:t>
            </a:r>
            <a:r>
              <a:rPr lang="tr-TR" dirty="0" err="1"/>
              <a:t>father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merchant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86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Power</a:t>
            </a:r>
            <a:r>
              <a:rPr lang="tr-TR" dirty="0"/>
              <a:t> set,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corollaries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Cantor</a:t>
            </a:r>
            <a:r>
              <a:rPr lang="tr-TR" dirty="0"/>
              <a:t> </a:t>
            </a:r>
            <a:r>
              <a:rPr lang="tr-TR" dirty="0" err="1"/>
              <a:t>theorem</a:t>
            </a:r>
            <a:endParaRPr lang="tr-TR" dirty="0"/>
          </a:p>
          <a:p>
            <a:r>
              <a:rPr lang="tr-TR" dirty="0" err="1"/>
              <a:t>Aleph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omega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extended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arithmetics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natural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  <a:p>
            <a:r>
              <a:rPr lang="tr-TR" dirty="0" err="1"/>
              <a:t>Then</a:t>
            </a:r>
            <a:r>
              <a:rPr lang="tr-TR" dirty="0"/>
              <a:t> it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proven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hypothesis</a:t>
            </a:r>
            <a:r>
              <a:rPr lang="tr-TR" dirty="0"/>
              <a:t> </a:t>
            </a:r>
            <a:r>
              <a:rPr lang="tr-TR" dirty="0" err="1"/>
              <a:t>could</a:t>
            </a:r>
            <a:r>
              <a:rPr lang="tr-TR" dirty="0"/>
              <a:t> not be </a:t>
            </a:r>
            <a:r>
              <a:rPr lang="tr-TR" dirty="0" err="1"/>
              <a:t>proven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disproven</a:t>
            </a:r>
            <a:r>
              <a:rPr lang="tr-TR" dirty="0"/>
              <a:t> (</a:t>
            </a:r>
            <a:r>
              <a:rPr lang="tr-TR" dirty="0" err="1"/>
              <a:t>after</a:t>
            </a:r>
            <a:r>
              <a:rPr lang="tr-TR" dirty="0"/>
              <a:t> his </a:t>
            </a:r>
            <a:r>
              <a:rPr lang="tr-TR" dirty="0" err="1"/>
              <a:t>death</a:t>
            </a:r>
            <a:r>
              <a:rPr lang="tr-TR" dirty="0"/>
              <a:t>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06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Let</a:t>
            </a:r>
            <a:r>
              <a:rPr lang="tr-TR" dirty="0"/>
              <a:t> us </a:t>
            </a:r>
            <a:r>
              <a:rPr lang="tr-TR" dirty="0" err="1"/>
              <a:t>take</a:t>
            </a:r>
            <a:r>
              <a:rPr lang="tr-TR" dirty="0"/>
              <a:t> a </a:t>
            </a:r>
            <a:r>
              <a:rPr lang="tr-TR" dirty="0" err="1"/>
              <a:t>line</a:t>
            </a:r>
            <a:r>
              <a:rPr lang="tr-TR" dirty="0"/>
              <a:t> (1D)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multiply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2.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2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.</a:t>
            </a:r>
          </a:p>
          <a:p>
            <a:r>
              <a:rPr lang="tr-TR" dirty="0" err="1"/>
              <a:t>Square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give</a:t>
            </a:r>
            <a:r>
              <a:rPr lang="tr-TR" dirty="0"/>
              <a:t> us 4 of </a:t>
            </a:r>
            <a:r>
              <a:rPr lang="tr-TR" dirty="0" err="1"/>
              <a:t>itself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multiplied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2. 2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two</a:t>
            </a:r>
            <a:endParaRPr lang="tr-TR" dirty="0"/>
          </a:p>
          <a:p>
            <a:r>
              <a:rPr lang="tr-TR" dirty="0" err="1"/>
              <a:t>Cube</a:t>
            </a:r>
            <a:r>
              <a:rPr lang="tr-TR" dirty="0"/>
              <a:t> -&gt; 8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cube</a:t>
            </a:r>
            <a:r>
              <a:rPr lang="tr-TR" dirty="0"/>
              <a:t>, 2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third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multiply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set in Step0 </a:t>
            </a:r>
            <a:r>
              <a:rPr lang="tr-TR" dirty="0" err="1"/>
              <a:t>by</a:t>
            </a:r>
            <a:r>
              <a:rPr lang="tr-TR" dirty="0"/>
              <a:t> 3,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2 </a:t>
            </a:r>
            <a:r>
              <a:rPr lang="tr-TR" dirty="0" err="1"/>
              <a:t>cantor</a:t>
            </a:r>
            <a:r>
              <a:rPr lang="tr-TR" dirty="0"/>
              <a:t> </a:t>
            </a:r>
            <a:r>
              <a:rPr lang="tr-TR" dirty="0" err="1"/>
              <a:t>sets</a:t>
            </a:r>
            <a:r>
              <a:rPr lang="tr-TR" dirty="0"/>
              <a:t>. </a:t>
            </a:r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2 </a:t>
            </a:r>
            <a:r>
              <a:rPr lang="tr-TR" dirty="0" err="1"/>
              <a:t>equals</a:t>
            </a:r>
            <a:r>
              <a:rPr lang="tr-TR" dirty="0"/>
              <a:t> 3? </a:t>
            </a:r>
            <a:r>
              <a:rPr lang="tr-TR" dirty="0" err="1"/>
              <a:t>Fractional</a:t>
            </a:r>
            <a:r>
              <a:rPr lang="tr-TR" dirty="0"/>
              <a:t> </a:t>
            </a:r>
            <a:r>
              <a:rPr lang="tr-TR" dirty="0" err="1"/>
              <a:t>dimension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95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He </a:t>
            </a:r>
            <a:r>
              <a:rPr lang="tr-TR" dirty="0" err="1"/>
              <a:t>briefly</a:t>
            </a:r>
            <a:r>
              <a:rPr lang="tr-TR" dirty="0"/>
              <a:t> </a:t>
            </a:r>
            <a:r>
              <a:rPr lang="tr-TR" dirty="0" err="1"/>
              <a:t>attended</a:t>
            </a:r>
            <a:r>
              <a:rPr lang="tr-TR" dirty="0"/>
              <a:t> </a:t>
            </a:r>
            <a:r>
              <a:rPr lang="tr-TR" dirty="0" err="1"/>
              <a:t>university</a:t>
            </a:r>
            <a:r>
              <a:rPr lang="tr-TR" dirty="0"/>
              <a:t> of </a:t>
            </a:r>
            <a:r>
              <a:rPr lang="tr-TR" dirty="0" err="1"/>
              <a:t>zurich</a:t>
            </a:r>
            <a:r>
              <a:rPr lang="tr-TR" dirty="0"/>
              <a:t> but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transferred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Humboldt</a:t>
            </a:r>
            <a:r>
              <a:rPr lang="tr-TR" dirty="0"/>
              <a:t> </a:t>
            </a:r>
            <a:r>
              <a:rPr lang="tr-TR" dirty="0" err="1"/>
              <a:t>University</a:t>
            </a:r>
            <a:r>
              <a:rPr lang="tr-TR" dirty="0"/>
              <a:t> of </a:t>
            </a:r>
            <a:r>
              <a:rPr lang="tr-TR" dirty="0" err="1"/>
              <a:t>berlin</a:t>
            </a:r>
            <a:endParaRPr lang="tr-TR" dirty="0"/>
          </a:p>
          <a:p>
            <a:r>
              <a:rPr lang="tr-TR" dirty="0" err="1"/>
              <a:t>Weierstrass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father</a:t>
            </a:r>
            <a:r>
              <a:rPr lang="tr-TR" dirty="0"/>
              <a:t> of modern </a:t>
            </a:r>
            <a:r>
              <a:rPr lang="tr-TR" dirty="0" err="1"/>
              <a:t>analysis</a:t>
            </a:r>
            <a:endParaRPr lang="tr-TR" dirty="0"/>
          </a:p>
          <a:p>
            <a:r>
              <a:rPr lang="tr-TR" b="0" i="0" noProof="1">
                <a:solidFill>
                  <a:schemeClr val="tx1"/>
                </a:solidFill>
                <a:effectLst/>
              </a:rPr>
              <a:t>After one semester at University of Göttingen, he received his doctorate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34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After</a:t>
            </a:r>
            <a:r>
              <a:rPr lang="tr-TR" dirty="0"/>
              <a:t> a </a:t>
            </a:r>
            <a:r>
              <a:rPr lang="tr-TR" dirty="0" err="1"/>
              <a:t>little</a:t>
            </a:r>
            <a:r>
              <a:rPr lang="tr-TR" dirty="0"/>
              <a:t> time of </a:t>
            </a:r>
            <a:r>
              <a:rPr lang="tr-TR" dirty="0" err="1"/>
              <a:t>teaching</a:t>
            </a:r>
            <a:r>
              <a:rPr lang="tr-TR" dirty="0"/>
              <a:t> in a </a:t>
            </a:r>
            <a:r>
              <a:rPr lang="tr-TR" dirty="0" err="1"/>
              <a:t>girls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in Berlin</a:t>
            </a:r>
          </a:p>
          <a:p>
            <a:endParaRPr lang="tr-TR" dirty="0"/>
          </a:p>
          <a:p>
            <a:r>
              <a:rPr lang="tr-TR" dirty="0" err="1"/>
              <a:t>Although</a:t>
            </a:r>
            <a:r>
              <a:rPr lang="tr-TR" dirty="0"/>
              <a:t> it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success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become</a:t>
            </a:r>
            <a:r>
              <a:rPr lang="tr-TR" dirty="0"/>
              <a:t> a </a:t>
            </a:r>
            <a:r>
              <a:rPr lang="tr-TR" dirty="0" err="1"/>
              <a:t>full</a:t>
            </a:r>
            <a:r>
              <a:rPr lang="tr-TR" dirty="0"/>
              <a:t> </a:t>
            </a:r>
            <a:r>
              <a:rPr lang="tr-TR" dirty="0" err="1"/>
              <a:t>professor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age</a:t>
            </a:r>
            <a:r>
              <a:rPr lang="tr-TR" dirty="0"/>
              <a:t> of </a:t>
            </a:r>
            <a:r>
              <a:rPr lang="tr-TR" dirty="0" err="1"/>
              <a:t>thirty-four</a:t>
            </a:r>
            <a:r>
              <a:rPr lang="tr-TR" dirty="0"/>
              <a:t>, he </a:t>
            </a:r>
            <a:r>
              <a:rPr lang="tr-TR" dirty="0" err="1"/>
              <a:t>was</a:t>
            </a:r>
            <a:r>
              <a:rPr lang="tr-TR" dirty="0"/>
              <a:t> not </a:t>
            </a:r>
            <a:r>
              <a:rPr lang="tr-TR" dirty="0" err="1"/>
              <a:t>satisfied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he </a:t>
            </a:r>
            <a:r>
              <a:rPr lang="tr-TR" dirty="0" err="1"/>
              <a:t>wanted</a:t>
            </a:r>
            <a:r>
              <a:rPr lang="tr-TR" dirty="0"/>
              <a:t> a </a:t>
            </a:r>
            <a:r>
              <a:rPr lang="tr-TR" dirty="0" err="1"/>
              <a:t>chair</a:t>
            </a:r>
            <a:endParaRPr lang="tr-TR" dirty="0"/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Withdraw</a:t>
            </a:r>
            <a:r>
              <a:rPr lang="tr-TR" dirty="0"/>
              <a:t> his </a:t>
            </a:r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philosophical</a:t>
            </a:r>
            <a:r>
              <a:rPr lang="tr-TR" dirty="0"/>
              <a:t> </a:t>
            </a:r>
            <a:r>
              <a:rPr lang="tr-TR" dirty="0" err="1"/>
              <a:t>nature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terminology</a:t>
            </a:r>
            <a:r>
              <a:rPr lang="tr-TR" dirty="0"/>
              <a:t>. He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ahead</a:t>
            </a:r>
            <a:r>
              <a:rPr lang="tr-TR" dirty="0"/>
              <a:t> of his time.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63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30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Every</a:t>
            </a:r>
            <a:r>
              <a:rPr lang="tr-TR" dirty="0"/>
              <a:t> </a:t>
            </a:r>
            <a:r>
              <a:rPr lang="tr-TR" dirty="0" err="1"/>
              <a:t>letter</a:t>
            </a:r>
            <a:r>
              <a:rPr lang="tr-TR" dirty="0"/>
              <a:t> he </a:t>
            </a:r>
            <a:r>
              <a:rPr lang="tr-TR" dirty="0" err="1"/>
              <a:t>wrote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Mittag-Leffler</a:t>
            </a:r>
            <a:r>
              <a:rPr lang="tr-TR" dirty="0"/>
              <a:t> </a:t>
            </a:r>
            <a:r>
              <a:rPr lang="tr-TR" dirty="0" err="1"/>
              <a:t>mentioned</a:t>
            </a:r>
            <a:r>
              <a:rPr lang="tr-TR" dirty="0"/>
              <a:t> </a:t>
            </a:r>
            <a:r>
              <a:rPr lang="tr-TR" dirty="0" err="1"/>
              <a:t>Kronecker</a:t>
            </a:r>
            <a:r>
              <a:rPr lang="tr-TR" dirty="0"/>
              <a:t>, </a:t>
            </a:r>
          </a:p>
          <a:p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conflict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Kronecker</a:t>
            </a:r>
            <a:r>
              <a:rPr lang="tr-TR" dirty="0"/>
              <a:t> on his </a:t>
            </a:r>
            <a:r>
              <a:rPr lang="tr-TR" dirty="0" err="1"/>
              <a:t>sanity</a:t>
            </a:r>
            <a:endParaRPr lang="tr-TR" dirty="0"/>
          </a:p>
          <a:p>
            <a:r>
              <a:rPr lang="tr-TR" dirty="0" err="1"/>
              <a:t>Continued</a:t>
            </a:r>
            <a:r>
              <a:rPr lang="tr-TR" dirty="0"/>
              <a:t> his </a:t>
            </a:r>
            <a:r>
              <a:rPr lang="tr-TR" dirty="0" err="1"/>
              <a:t>work</a:t>
            </a:r>
            <a:r>
              <a:rPr lang="tr-TR" dirty="0"/>
              <a:t>, but </a:t>
            </a:r>
            <a:r>
              <a:rPr lang="tr-TR" dirty="0" err="1"/>
              <a:t>never</a:t>
            </a:r>
            <a:r>
              <a:rPr lang="tr-TR" dirty="0"/>
              <a:t> </a:t>
            </a:r>
            <a:r>
              <a:rPr lang="tr-TR" dirty="0" err="1"/>
              <a:t>really</a:t>
            </a:r>
            <a:r>
              <a:rPr lang="tr-TR" dirty="0"/>
              <a:t> </a:t>
            </a:r>
            <a:r>
              <a:rPr lang="tr-TR" dirty="0" err="1"/>
              <a:t>reached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of his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papers</a:t>
            </a:r>
            <a:r>
              <a:rPr lang="tr-TR" dirty="0"/>
              <a:t>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18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Internatinal</a:t>
            </a:r>
            <a:r>
              <a:rPr lang="tr-TR" dirty="0"/>
              <a:t> </a:t>
            </a:r>
            <a:r>
              <a:rPr lang="tr-TR" dirty="0" err="1"/>
              <a:t>Congress</a:t>
            </a:r>
            <a:r>
              <a:rPr lang="tr-TR" dirty="0"/>
              <a:t> of </a:t>
            </a:r>
            <a:r>
              <a:rPr lang="tr-TR" dirty="0" err="1"/>
              <a:t>Mathematicians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disproved</a:t>
            </a:r>
            <a:r>
              <a:rPr lang="tr-TR" dirty="0"/>
              <a:t> in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a </a:t>
            </a:r>
            <a:r>
              <a:rPr lang="tr-TR" dirty="0" err="1"/>
              <a:t>day</a:t>
            </a:r>
            <a:r>
              <a:rPr lang="tr-TR" dirty="0"/>
              <a:t>, but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humiliation</a:t>
            </a:r>
            <a:r>
              <a:rPr lang="tr-TR" dirty="0"/>
              <a:t> </a:t>
            </a:r>
            <a:r>
              <a:rPr lang="tr-TR" dirty="0" err="1"/>
              <a:t>still</a:t>
            </a:r>
            <a:r>
              <a:rPr lang="tr-TR" dirty="0"/>
              <a:t> </a:t>
            </a:r>
            <a:r>
              <a:rPr lang="tr-TR" dirty="0" err="1"/>
              <a:t>haunted</a:t>
            </a:r>
            <a:r>
              <a:rPr lang="tr-TR" dirty="0"/>
              <a:t> </a:t>
            </a:r>
            <a:r>
              <a:rPr lang="tr-TR" dirty="0" err="1"/>
              <a:t>Cantor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73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Of </a:t>
            </a:r>
            <a:r>
              <a:rPr lang="tr-TR" dirty="0" err="1"/>
              <a:t>the</a:t>
            </a:r>
            <a:r>
              <a:rPr lang="tr-TR" dirty="0"/>
              <a:t> set </a:t>
            </a:r>
            <a:r>
              <a:rPr lang="tr-TR" dirty="0" err="1"/>
              <a:t>theory</a:t>
            </a:r>
            <a:r>
              <a:rPr lang="tr-TR" dirty="0"/>
              <a:t>.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includes</a:t>
            </a:r>
            <a:r>
              <a:rPr lang="tr-TR" dirty="0"/>
              <a:t> </a:t>
            </a:r>
            <a:r>
              <a:rPr lang="tr-TR" dirty="0" err="1"/>
              <a:t>Russell’s</a:t>
            </a:r>
            <a:r>
              <a:rPr lang="tr-TR" dirty="0"/>
              <a:t> </a:t>
            </a:r>
            <a:r>
              <a:rPr lang="tr-TR" dirty="0" err="1"/>
              <a:t>paradox</a:t>
            </a:r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33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Proved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of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properties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983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Infinity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vague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without</a:t>
            </a:r>
            <a:r>
              <a:rPr lang="tr-TR" dirty="0"/>
              <a:t> an </a:t>
            </a:r>
            <a:r>
              <a:rPr lang="tr-TR" dirty="0" err="1"/>
              <a:t>end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regarded</a:t>
            </a:r>
            <a:r>
              <a:rPr lang="tr-TR" dirty="0"/>
              <a:t> as a </a:t>
            </a:r>
            <a:r>
              <a:rPr lang="tr-TR" dirty="0" err="1"/>
              <a:t>topic</a:t>
            </a:r>
            <a:r>
              <a:rPr lang="tr-TR" dirty="0"/>
              <a:t> of </a:t>
            </a:r>
            <a:r>
              <a:rPr lang="tr-TR" dirty="0" err="1"/>
              <a:t>philosophy</a:t>
            </a:r>
            <a:r>
              <a:rPr lang="tr-TR" dirty="0"/>
              <a:t> </a:t>
            </a:r>
            <a:r>
              <a:rPr lang="tr-TR" dirty="0" err="1"/>
              <a:t>instead</a:t>
            </a:r>
            <a:r>
              <a:rPr lang="tr-TR" dirty="0"/>
              <a:t> of </a:t>
            </a:r>
            <a:r>
              <a:rPr lang="tr-TR" dirty="0" err="1"/>
              <a:t>maths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him</a:t>
            </a:r>
            <a:r>
              <a:rPr lang="tr-TR" dirty="0"/>
              <a:t>. </a:t>
            </a:r>
            <a:r>
              <a:rPr lang="tr-TR" dirty="0" err="1"/>
              <a:t>That’s</a:t>
            </a:r>
            <a:r>
              <a:rPr lang="tr-TR" dirty="0"/>
              <a:t> </a:t>
            </a:r>
            <a:r>
              <a:rPr lang="tr-TR" dirty="0" err="1"/>
              <a:t>why</a:t>
            </a:r>
            <a:r>
              <a:rPr lang="tr-TR" dirty="0"/>
              <a:t> he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opposed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much</a:t>
            </a:r>
            <a:r>
              <a:rPr lang="tr-TR" dirty="0"/>
              <a:t>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mathematicians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time </a:t>
            </a:r>
            <a:r>
              <a:rPr lang="tr-TR" dirty="0" err="1"/>
              <a:t>didnt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idea of </a:t>
            </a:r>
            <a:r>
              <a:rPr lang="tr-TR" dirty="0" err="1"/>
              <a:t>irresolvable</a:t>
            </a:r>
            <a:r>
              <a:rPr lang="tr-TR" dirty="0"/>
              <a:t> </a:t>
            </a:r>
            <a:r>
              <a:rPr lang="tr-TR" dirty="0" err="1"/>
              <a:t>uncertainty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correspondence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define </a:t>
            </a:r>
            <a:r>
              <a:rPr lang="tr-TR" dirty="0" err="1"/>
              <a:t>finite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infinite</a:t>
            </a:r>
            <a:r>
              <a:rPr lang="tr-TR" dirty="0"/>
              <a:t> </a:t>
            </a:r>
            <a:r>
              <a:rPr lang="tr-TR" dirty="0" err="1"/>
              <a:t>sets</a:t>
            </a:r>
            <a:r>
              <a:rPr lang="tr-TR" dirty="0"/>
              <a:t>,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countably</a:t>
            </a:r>
            <a:r>
              <a:rPr lang="tr-TR" dirty="0"/>
              <a:t> </a:t>
            </a:r>
            <a:r>
              <a:rPr lang="tr-TR" dirty="0" err="1"/>
              <a:t>infinite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uncountable</a:t>
            </a:r>
            <a:r>
              <a:rPr lang="tr-TR" dirty="0"/>
              <a:t> </a:t>
            </a:r>
            <a:r>
              <a:rPr lang="tr-TR" dirty="0" err="1"/>
              <a:t>infinite</a:t>
            </a:r>
            <a:r>
              <a:rPr lang="tr-TR" dirty="0"/>
              <a:t> </a:t>
            </a:r>
            <a:r>
              <a:rPr lang="tr-TR" dirty="0" err="1"/>
              <a:t>sets</a:t>
            </a:r>
            <a:endParaRPr lang="tr-TR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Transfinite</a:t>
            </a:r>
            <a:r>
              <a:rPr lang="tr-TR" dirty="0"/>
              <a:t> is </a:t>
            </a:r>
            <a:r>
              <a:rPr lang="tr-TR" dirty="0" err="1"/>
              <a:t>increasable</a:t>
            </a:r>
            <a:r>
              <a:rPr lang="tr-TR" dirty="0"/>
              <a:t> in </a:t>
            </a:r>
            <a:r>
              <a:rPr lang="tr-TR" dirty="0" err="1"/>
              <a:t>magnitude</a:t>
            </a:r>
            <a:r>
              <a:rPr lang="tr-TR" dirty="0"/>
              <a:t>, </a:t>
            </a:r>
            <a:r>
              <a:rPr lang="tr-TR" dirty="0" err="1"/>
              <a:t>absolute</a:t>
            </a:r>
            <a:r>
              <a:rPr lang="tr-TR" dirty="0"/>
              <a:t> is not. An </a:t>
            </a:r>
            <a:r>
              <a:rPr lang="tr-TR" dirty="0" err="1"/>
              <a:t>ordinal</a:t>
            </a:r>
            <a:r>
              <a:rPr lang="tr-TR" dirty="0"/>
              <a:t> is </a:t>
            </a:r>
            <a:r>
              <a:rPr lang="tr-TR" dirty="0" err="1"/>
              <a:t>transfinite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it can be </a:t>
            </a:r>
            <a:r>
              <a:rPr lang="tr-TR" dirty="0" err="1"/>
              <a:t>increased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omega</a:t>
            </a:r>
            <a:r>
              <a:rPr lang="tr-TR" dirty="0"/>
              <a:t> </a:t>
            </a:r>
            <a:r>
              <a:rPr lang="tr-TR" dirty="0" err="1"/>
              <a:t>plus</a:t>
            </a:r>
            <a:r>
              <a:rPr lang="tr-TR" dirty="0"/>
              <a:t> </a:t>
            </a:r>
            <a:r>
              <a:rPr lang="tr-TR" dirty="0" err="1"/>
              <a:t>one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D9F91-ED23-427E-91C4-E205603C0F6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98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0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5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0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8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1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5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0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4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8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1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5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Georg-Ferdinand-Ludwig-Philipp-Cantor" TargetMode="External"/><Relationship Id="rId2" Type="http://schemas.openxmlformats.org/officeDocument/2006/relationships/hyperlink" Target="https://youtu.be/eSgogjYj_u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eorg_Canto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607FD5-D374-4FC3-997E-A8CDCCD65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1670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dirty="0"/>
              <a:t>Georg</a:t>
            </a:r>
            <a:r>
              <a:rPr lang="tr-TR" sz="5400" dirty="0"/>
              <a:t> </a:t>
            </a:r>
            <a:r>
              <a:rPr lang="tr-TR" sz="5400" dirty="0" err="1"/>
              <a:t>Cantor</a:t>
            </a:r>
            <a:endParaRPr lang="en-US" sz="54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07C7569-DBD1-47B8-B3CB-E7EEE3239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5825"/>
            <a:ext cx="9144000" cy="1655762"/>
          </a:xfrm>
        </p:spPr>
        <p:txBody>
          <a:bodyPr/>
          <a:lstStyle/>
          <a:p>
            <a:r>
              <a:rPr lang="en-US" dirty="0"/>
              <a:t>24.11.2021</a:t>
            </a:r>
          </a:p>
          <a:p>
            <a:r>
              <a:rPr lang="en-US" dirty="0"/>
              <a:t>Nazire Ata</a:t>
            </a:r>
          </a:p>
          <a:p>
            <a:r>
              <a:rPr lang="en-US" dirty="0"/>
              <a:t>Presentation for Cmpe220</a:t>
            </a:r>
          </a:p>
        </p:txBody>
      </p:sp>
    </p:spTree>
    <p:extLst>
      <p:ext uri="{BB962C8B-B14F-4D97-AF65-F5344CB8AC3E}">
        <p14:creationId xmlns:p14="http://schemas.microsoft.com/office/powerpoint/2010/main" val="139936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3745934-CC0D-4606-8DB6-0FB64167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tr-TR" dirty="0"/>
              <a:t>Set </a:t>
            </a:r>
            <a:r>
              <a:rPr lang="tr-TR" dirty="0" err="1"/>
              <a:t>Theory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44451D-F79B-439B-B803-0775BA63E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404040"/>
                </a:solidFill>
              </a:rPr>
              <a:t>Infinite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sets</a:t>
            </a:r>
            <a:endParaRPr lang="tr-TR" dirty="0">
              <a:solidFill>
                <a:srgbClr val="404040"/>
              </a:solidFill>
            </a:endParaRPr>
          </a:p>
          <a:p>
            <a:pPr lvl="1"/>
            <a:r>
              <a:rPr lang="tr-TR" dirty="0" err="1">
                <a:solidFill>
                  <a:srgbClr val="404040"/>
                </a:solidFill>
              </a:rPr>
              <a:t>Proved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that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there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are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infinitely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many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possible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sizes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for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infinite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sets</a:t>
            </a:r>
            <a:endParaRPr lang="tr-TR" dirty="0">
              <a:solidFill>
                <a:srgbClr val="404040"/>
              </a:solidFill>
            </a:endParaRPr>
          </a:p>
          <a:p>
            <a:r>
              <a:rPr lang="tr-TR" dirty="0" err="1">
                <a:solidFill>
                  <a:srgbClr val="404040"/>
                </a:solidFill>
              </a:rPr>
              <a:t>Are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there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more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than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one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infinities</a:t>
            </a:r>
            <a:r>
              <a:rPr lang="tr-TR" dirty="0">
                <a:solidFill>
                  <a:srgbClr val="404040"/>
                </a:solidFill>
              </a:rPr>
              <a:t>?</a:t>
            </a:r>
          </a:p>
          <a:p>
            <a:pPr lvl="1"/>
            <a:r>
              <a:rPr lang="tr-TR" dirty="0" err="1">
                <a:solidFill>
                  <a:srgbClr val="404040"/>
                </a:solidFill>
              </a:rPr>
              <a:t>Disturbed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other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mathematicians</a:t>
            </a:r>
            <a:endParaRPr lang="tr-TR" dirty="0">
              <a:solidFill>
                <a:srgbClr val="404040"/>
              </a:solidFill>
            </a:endParaRPr>
          </a:p>
          <a:p>
            <a:r>
              <a:rPr lang="tr-TR" dirty="0" err="1">
                <a:solidFill>
                  <a:srgbClr val="404040"/>
                </a:solidFill>
              </a:rPr>
              <a:t>Used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one-to-one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correspondence</a:t>
            </a:r>
            <a:r>
              <a:rPr lang="tr-TR" dirty="0">
                <a:solidFill>
                  <a:srgbClr val="404040"/>
                </a:solidFill>
              </a:rPr>
              <a:t> (</a:t>
            </a:r>
            <a:r>
              <a:rPr lang="tr-TR" dirty="0" err="1">
                <a:solidFill>
                  <a:srgbClr val="404040"/>
                </a:solidFill>
              </a:rPr>
              <a:t>last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week</a:t>
            </a:r>
            <a:r>
              <a:rPr lang="tr-TR" dirty="0">
                <a:solidFill>
                  <a:srgbClr val="404040"/>
                </a:solidFill>
              </a:rPr>
              <a:t>)</a:t>
            </a:r>
          </a:p>
          <a:p>
            <a:r>
              <a:rPr lang="tr-TR" dirty="0" err="1">
                <a:solidFill>
                  <a:srgbClr val="404040"/>
                </a:solidFill>
              </a:rPr>
              <a:t>Divided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the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infinite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into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the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transfinite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and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absolute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9E5227E-D71A-443C-A50E-2195998E389A}"/>
              </a:ext>
            </a:extLst>
          </p:cNvPr>
          <p:cNvSpPr txBox="1"/>
          <p:nvPr/>
        </p:nvSpPr>
        <p:spPr>
          <a:xfrm>
            <a:off x="7389683" y="4524187"/>
            <a:ext cx="3189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/>
              <a:t>«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b="1" dirty="0" err="1"/>
              <a:t>essence</a:t>
            </a:r>
            <a:r>
              <a:rPr lang="tr-TR" sz="1800" dirty="0"/>
              <a:t> of </a:t>
            </a:r>
            <a:r>
              <a:rPr lang="tr-TR" sz="1800" dirty="0" err="1"/>
              <a:t>mathematics</a:t>
            </a:r>
            <a:r>
              <a:rPr lang="tr-TR" sz="1800" dirty="0"/>
              <a:t> </a:t>
            </a:r>
            <a:r>
              <a:rPr lang="tr-TR" sz="1800" dirty="0" err="1"/>
              <a:t>lies</a:t>
            </a:r>
            <a:r>
              <a:rPr lang="tr-TR" sz="1800" dirty="0"/>
              <a:t> </a:t>
            </a:r>
            <a:r>
              <a:rPr lang="tr-TR" sz="1800" dirty="0" err="1"/>
              <a:t>precisely</a:t>
            </a:r>
            <a:r>
              <a:rPr lang="tr-TR" sz="1800" dirty="0"/>
              <a:t> in </a:t>
            </a:r>
            <a:r>
              <a:rPr lang="tr-TR" sz="1800" dirty="0" err="1"/>
              <a:t>its</a:t>
            </a:r>
            <a:r>
              <a:rPr lang="tr-TR" sz="1800" dirty="0"/>
              <a:t> </a:t>
            </a:r>
            <a:r>
              <a:rPr lang="tr-TR" sz="1800" dirty="0" err="1"/>
              <a:t>freedom</a:t>
            </a:r>
            <a:r>
              <a:rPr lang="tr-TR" sz="1800" dirty="0"/>
              <a:t>.»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185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20CF38A-C96C-40AB-BFFD-781BDD14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tr-TR" dirty="0"/>
              <a:t>Set </a:t>
            </a:r>
            <a:r>
              <a:rPr lang="tr-TR" dirty="0" err="1"/>
              <a:t>theory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EB1B38-70F3-4DB6-B609-0B115C36B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404040"/>
                </a:solidFill>
              </a:rPr>
              <a:t>Introduced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the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power</a:t>
            </a:r>
            <a:r>
              <a:rPr lang="tr-TR" dirty="0">
                <a:solidFill>
                  <a:srgbClr val="404040"/>
                </a:solidFill>
              </a:rPr>
              <a:t> set </a:t>
            </a:r>
          </a:p>
          <a:p>
            <a:r>
              <a:rPr lang="tr-TR" dirty="0" err="1">
                <a:solidFill>
                  <a:srgbClr val="404040"/>
                </a:solidFill>
              </a:rPr>
              <a:t>Developed</a:t>
            </a:r>
            <a:r>
              <a:rPr lang="tr-TR" dirty="0">
                <a:solidFill>
                  <a:srgbClr val="404040"/>
                </a:solidFill>
              </a:rPr>
              <a:t> ‘</a:t>
            </a:r>
            <a:r>
              <a:rPr lang="tr-TR" dirty="0" err="1">
                <a:solidFill>
                  <a:srgbClr val="404040"/>
                </a:solidFill>
              </a:rPr>
              <a:t>cardinals</a:t>
            </a:r>
            <a:r>
              <a:rPr lang="tr-TR" dirty="0">
                <a:solidFill>
                  <a:srgbClr val="404040"/>
                </a:solidFill>
              </a:rPr>
              <a:t>’ (</a:t>
            </a:r>
            <a:r>
              <a:rPr lang="tr-TR" dirty="0" err="1">
                <a:solidFill>
                  <a:srgbClr val="404040"/>
                </a:solidFill>
              </a:rPr>
              <a:t>aleph</a:t>
            </a:r>
            <a:r>
              <a:rPr lang="tr-TR" dirty="0">
                <a:solidFill>
                  <a:srgbClr val="404040"/>
                </a:solidFill>
              </a:rPr>
              <a:t>)       </a:t>
            </a:r>
            <a:r>
              <a:rPr lang="tr-TR" dirty="0" err="1">
                <a:solidFill>
                  <a:srgbClr val="404040"/>
                </a:solidFill>
              </a:rPr>
              <a:t>and</a:t>
            </a:r>
            <a:r>
              <a:rPr lang="tr-TR" dirty="0">
                <a:solidFill>
                  <a:srgbClr val="404040"/>
                </a:solidFill>
              </a:rPr>
              <a:t> ‘</a:t>
            </a:r>
            <a:r>
              <a:rPr lang="tr-TR" dirty="0" err="1">
                <a:solidFill>
                  <a:srgbClr val="404040"/>
                </a:solidFill>
              </a:rPr>
              <a:t>ordinals</a:t>
            </a:r>
            <a:r>
              <a:rPr lang="tr-TR" dirty="0">
                <a:solidFill>
                  <a:srgbClr val="404040"/>
                </a:solidFill>
              </a:rPr>
              <a:t>’ </a:t>
            </a:r>
            <a:r>
              <a:rPr lang="el-G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ω</a:t>
            </a:r>
            <a:r>
              <a:rPr lang="tr-TR" dirty="0">
                <a:solidFill>
                  <a:srgbClr val="404040"/>
                </a:solidFill>
              </a:rPr>
              <a:t> (</a:t>
            </a:r>
            <a:r>
              <a:rPr lang="tr-TR" dirty="0" err="1">
                <a:solidFill>
                  <a:srgbClr val="404040"/>
                </a:solidFill>
              </a:rPr>
              <a:t>omega</a:t>
            </a:r>
            <a:r>
              <a:rPr lang="tr-TR" dirty="0">
                <a:solidFill>
                  <a:srgbClr val="404040"/>
                </a:solidFill>
              </a:rPr>
              <a:t>)</a:t>
            </a:r>
          </a:p>
          <a:p>
            <a:r>
              <a:rPr lang="tr-TR" dirty="0" err="1">
                <a:solidFill>
                  <a:srgbClr val="404040"/>
                </a:solidFill>
              </a:rPr>
              <a:t>Continuum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hypothesis</a:t>
            </a:r>
            <a:endParaRPr lang="tr-TR" dirty="0">
              <a:solidFill>
                <a:srgbClr val="404040"/>
              </a:solidFill>
            </a:endParaRPr>
          </a:p>
          <a:p>
            <a:pPr lvl="1"/>
            <a:r>
              <a:rPr lang="tr-TR" dirty="0">
                <a:solidFill>
                  <a:srgbClr val="404040"/>
                </a:solidFill>
              </a:rPr>
              <a:t>‘</a:t>
            </a:r>
            <a:r>
              <a:rPr lang="tr-TR" dirty="0" err="1">
                <a:solidFill>
                  <a:srgbClr val="404040"/>
                </a:solidFill>
              </a:rPr>
              <a:t>There</a:t>
            </a:r>
            <a:r>
              <a:rPr lang="tr-TR" dirty="0">
                <a:solidFill>
                  <a:srgbClr val="404040"/>
                </a:solidFill>
              </a:rPr>
              <a:t> is </a:t>
            </a:r>
            <a:r>
              <a:rPr lang="tr-TR" dirty="0" err="1">
                <a:solidFill>
                  <a:srgbClr val="404040"/>
                </a:solidFill>
              </a:rPr>
              <a:t>no</a:t>
            </a:r>
            <a:r>
              <a:rPr lang="tr-TR" dirty="0">
                <a:solidFill>
                  <a:srgbClr val="404040"/>
                </a:solidFill>
              </a:rPr>
              <a:t> set </a:t>
            </a:r>
            <a:r>
              <a:rPr lang="tr-TR" dirty="0" err="1">
                <a:solidFill>
                  <a:srgbClr val="404040"/>
                </a:solidFill>
              </a:rPr>
              <a:t>whose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cardinality</a:t>
            </a:r>
            <a:r>
              <a:rPr lang="tr-TR" dirty="0">
                <a:solidFill>
                  <a:srgbClr val="404040"/>
                </a:solidFill>
              </a:rPr>
              <a:t> is </a:t>
            </a:r>
            <a:r>
              <a:rPr lang="tr-TR" dirty="0" err="1">
                <a:solidFill>
                  <a:srgbClr val="404040"/>
                </a:solidFill>
              </a:rPr>
              <a:t>strictly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between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that</a:t>
            </a:r>
            <a:r>
              <a:rPr lang="tr-TR" dirty="0">
                <a:solidFill>
                  <a:srgbClr val="404040"/>
                </a:solidFill>
              </a:rPr>
              <a:t> of </a:t>
            </a:r>
            <a:r>
              <a:rPr lang="tr-TR" dirty="0" err="1">
                <a:solidFill>
                  <a:srgbClr val="404040"/>
                </a:solidFill>
              </a:rPr>
              <a:t>the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integers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and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the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real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numbers</a:t>
            </a:r>
            <a:r>
              <a:rPr lang="tr-TR" dirty="0">
                <a:solidFill>
                  <a:srgbClr val="404040"/>
                </a:solidFill>
              </a:rPr>
              <a:t>.’</a:t>
            </a:r>
          </a:p>
          <a:p>
            <a:pPr lvl="1"/>
            <a:r>
              <a:rPr lang="tr-TR" dirty="0" err="1">
                <a:solidFill>
                  <a:srgbClr val="404040"/>
                </a:solidFill>
              </a:rPr>
              <a:t>Could</a:t>
            </a:r>
            <a:r>
              <a:rPr lang="tr-TR" dirty="0">
                <a:solidFill>
                  <a:srgbClr val="404040"/>
                </a:solidFill>
              </a:rPr>
              <a:t> not </a:t>
            </a:r>
            <a:r>
              <a:rPr lang="tr-TR" dirty="0" err="1">
                <a:solidFill>
                  <a:srgbClr val="404040"/>
                </a:solidFill>
              </a:rPr>
              <a:t>prove</a:t>
            </a:r>
            <a:r>
              <a:rPr lang="tr-TR" dirty="0">
                <a:solidFill>
                  <a:srgbClr val="404040"/>
                </a:solidFill>
              </a:rPr>
              <a:t> it</a:t>
            </a:r>
          </a:p>
          <a:p>
            <a:r>
              <a:rPr lang="tr-TR" dirty="0" err="1">
                <a:solidFill>
                  <a:srgbClr val="404040"/>
                </a:solidFill>
              </a:rPr>
              <a:t>Cantor</a:t>
            </a:r>
            <a:r>
              <a:rPr lang="tr-TR" dirty="0">
                <a:solidFill>
                  <a:srgbClr val="404040"/>
                </a:solidFill>
              </a:rPr>
              <a:t> Set</a:t>
            </a:r>
          </a:p>
          <a:p>
            <a:pPr lvl="1"/>
            <a:r>
              <a:rPr lang="tr-TR" dirty="0" err="1">
                <a:solidFill>
                  <a:srgbClr val="404040"/>
                </a:solidFill>
              </a:rPr>
              <a:t>Infinite</a:t>
            </a:r>
            <a:r>
              <a:rPr lang="tr-TR" dirty="0">
                <a:solidFill>
                  <a:srgbClr val="404040"/>
                </a:solidFill>
              </a:rPr>
              <a:t> size, </a:t>
            </a:r>
            <a:r>
              <a:rPr lang="tr-TR" dirty="0" err="1">
                <a:solidFill>
                  <a:srgbClr val="404040"/>
                </a:solidFill>
              </a:rPr>
              <a:t>zero-length</a:t>
            </a:r>
            <a:r>
              <a:rPr lang="tr-TR" dirty="0">
                <a:solidFill>
                  <a:srgbClr val="404040"/>
                </a:solidFill>
              </a:rPr>
              <a:t>, </a:t>
            </a:r>
            <a:r>
              <a:rPr lang="tr-TR" dirty="0" err="1">
                <a:solidFill>
                  <a:srgbClr val="404040"/>
                </a:solidFill>
              </a:rPr>
              <a:t>fractional</a:t>
            </a:r>
            <a:r>
              <a:rPr lang="tr-TR" dirty="0">
                <a:solidFill>
                  <a:srgbClr val="404040"/>
                </a:solidFill>
              </a:rPr>
              <a:t> </a:t>
            </a:r>
            <a:r>
              <a:rPr lang="tr-TR" dirty="0" err="1">
                <a:solidFill>
                  <a:srgbClr val="404040"/>
                </a:solidFill>
              </a:rPr>
              <a:t>dimension</a:t>
            </a:r>
            <a:endParaRPr lang="en-US" dirty="0">
              <a:solidFill>
                <a:srgbClr val="404040"/>
              </a:solidFill>
            </a:endParaRPr>
          </a:p>
          <a:p>
            <a:pPr lvl="1"/>
            <a:endParaRPr lang="tr-TR" dirty="0">
              <a:solidFill>
                <a:srgbClr val="404040"/>
              </a:solidFill>
            </a:endParaRPr>
          </a:p>
        </p:txBody>
      </p:sp>
      <p:pic>
        <p:nvPicPr>
          <p:cNvPr id="1026" name="Picture 2" descr="Alef sayısı - Vikipedi">
            <a:extLst>
              <a:ext uri="{FF2B5EF4-FFF2-40B4-BE49-F238E27FC236}">
                <a16:creationId xmlns:a16="http://schemas.microsoft.com/office/drawing/2014/main" id="{556130A2-B9A8-4A7A-9414-1EC8358A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6" y="2716842"/>
            <a:ext cx="310242" cy="3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5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8108895-C713-48C4-A70F-FAF486DE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What ıs the cantor set?</a:t>
            </a:r>
          </a:p>
        </p:txBody>
      </p:sp>
      <p:pic>
        <p:nvPicPr>
          <p:cNvPr id="1028" name="Picture 4" descr="Georg Cantor: The Cantor Set">
            <a:extLst>
              <a:ext uri="{FF2B5EF4-FFF2-40B4-BE49-F238E27FC236}">
                <a16:creationId xmlns:a16="http://schemas.microsoft.com/office/drawing/2014/main" id="{4F43820C-DE21-429C-9EA5-F4B1D8DC8F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932" y="2251134"/>
            <a:ext cx="6756136" cy="32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CEC1D33F-6128-4285-8CF6-0B624AE6DD52}"/>
              </a:ext>
            </a:extLst>
          </p:cNvPr>
          <p:cNvSpPr txBox="1"/>
          <p:nvPr/>
        </p:nvSpPr>
        <p:spPr>
          <a:xfrm>
            <a:off x="1401563" y="2378440"/>
            <a:ext cx="114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Step 0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730A184C-C689-448A-8C6B-F64B669585C7}"/>
              </a:ext>
            </a:extLst>
          </p:cNvPr>
          <p:cNvSpPr txBox="1"/>
          <p:nvPr/>
        </p:nvSpPr>
        <p:spPr>
          <a:xfrm>
            <a:off x="1401558" y="3316727"/>
            <a:ext cx="114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Step 2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3DB0BF0-588D-4613-90EC-3BA66812BF2A}"/>
              </a:ext>
            </a:extLst>
          </p:cNvPr>
          <p:cNvSpPr txBox="1"/>
          <p:nvPr/>
        </p:nvSpPr>
        <p:spPr>
          <a:xfrm>
            <a:off x="1401558" y="3787654"/>
            <a:ext cx="114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Step 3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5791F353-DB1C-4844-9A82-CE0FA63D6D43}"/>
              </a:ext>
            </a:extLst>
          </p:cNvPr>
          <p:cNvSpPr txBox="1"/>
          <p:nvPr/>
        </p:nvSpPr>
        <p:spPr>
          <a:xfrm>
            <a:off x="1401558" y="4255014"/>
            <a:ext cx="114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Step 4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9305664E-0978-46AC-8D0A-0A5CE5461E06}"/>
              </a:ext>
            </a:extLst>
          </p:cNvPr>
          <p:cNvSpPr txBox="1"/>
          <p:nvPr/>
        </p:nvSpPr>
        <p:spPr>
          <a:xfrm>
            <a:off x="1401560" y="2845390"/>
            <a:ext cx="114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Step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Mürekkep 32">
                <a:extLst>
                  <a:ext uri="{FF2B5EF4-FFF2-40B4-BE49-F238E27FC236}">
                    <a16:creationId xmlns:a16="http://schemas.microsoft.com/office/drawing/2014/main" id="{2E31C9CD-3483-4336-ACE7-19C57972782A}"/>
                  </a:ext>
                </a:extLst>
              </p14:cNvPr>
              <p14:cNvContentPartPr/>
              <p14:nvPr/>
            </p14:nvContentPartPr>
            <p14:xfrm>
              <a:off x="2838271" y="3490482"/>
              <a:ext cx="8280" cy="360"/>
            </p14:xfrm>
          </p:contentPart>
        </mc:Choice>
        <mc:Fallback xmlns="">
          <p:pic>
            <p:nvPicPr>
              <p:cNvPr id="33" name="Mürekkep 32">
                <a:extLst>
                  <a:ext uri="{FF2B5EF4-FFF2-40B4-BE49-F238E27FC236}">
                    <a16:creationId xmlns:a16="http://schemas.microsoft.com/office/drawing/2014/main" id="{2E31C9CD-3483-4336-ACE7-19C5797278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9271" y="3481482"/>
                <a:ext cx="259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223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ECB704-6D54-48BF-B683-1897126A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Reference LIST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F0861A-C850-465E-9D99-AB76F41E7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i="1" dirty="0">
                <a:effectLst/>
              </a:rPr>
              <a:t>What happens at infinity? - The Cantor set</a:t>
            </a:r>
            <a:r>
              <a:rPr lang="en-US" sz="1800" dirty="0">
                <a:effectLst/>
              </a:rPr>
              <a:t>. (2020, August 20). [Video]. </a:t>
            </a:r>
            <a:r>
              <a:rPr lang="tr-TR" sz="1800" dirty="0">
                <a:effectLst/>
              </a:rPr>
              <a:t> </a:t>
            </a:r>
            <a:r>
              <a:rPr lang="en-US" sz="1800" dirty="0" err="1">
                <a:effectLst/>
              </a:rPr>
              <a:t>Youtube</a:t>
            </a:r>
            <a:r>
              <a:rPr lang="en-US" sz="1800" dirty="0">
                <a:effectLst/>
              </a:rPr>
              <a:t>. </a:t>
            </a:r>
            <a:r>
              <a:rPr lang="en-US" sz="1800" dirty="0">
                <a:effectLst/>
                <a:hlinkClick r:id="rId2"/>
              </a:rPr>
              <a:t>https://youtu.be/eSgogjYj_uw</a:t>
            </a:r>
            <a:r>
              <a:rPr lang="tr-TR" sz="1800" dirty="0">
                <a:effectLst/>
              </a:rPr>
              <a:t> </a:t>
            </a:r>
            <a:endParaRPr lang="en-US" sz="1800" dirty="0">
              <a:effectLst/>
            </a:endParaRPr>
          </a:p>
          <a:p>
            <a:r>
              <a:rPr lang="en-US" sz="1800" dirty="0" err="1">
                <a:effectLst/>
              </a:rPr>
              <a:t>Dauben</a:t>
            </a:r>
            <a:r>
              <a:rPr lang="en-US" sz="1800" dirty="0">
                <a:effectLst/>
              </a:rPr>
              <a:t>, J. W. (1983). Georg Cantor and the Origins of Transfinite Set Theory. </a:t>
            </a:r>
            <a:r>
              <a:rPr lang="en-US" sz="1800" i="1" dirty="0">
                <a:effectLst/>
              </a:rPr>
              <a:t>Scientific American</a:t>
            </a:r>
            <a:r>
              <a:rPr lang="en-US" sz="1800" dirty="0">
                <a:effectLst/>
              </a:rPr>
              <a:t>, </a:t>
            </a:r>
            <a:r>
              <a:rPr lang="en-US" sz="1800" i="1" dirty="0">
                <a:effectLst/>
              </a:rPr>
              <a:t>248</a:t>
            </a:r>
            <a:r>
              <a:rPr lang="en-US" sz="1800" dirty="0">
                <a:effectLst/>
              </a:rPr>
              <a:t>(6), 122–131.</a:t>
            </a:r>
            <a:r>
              <a:rPr lang="tr-TR" sz="1800" dirty="0">
                <a:effectLst/>
              </a:rPr>
              <a:t> </a:t>
            </a:r>
          </a:p>
          <a:p>
            <a:r>
              <a:rPr lang="en-US" sz="1800" i="1" dirty="0">
                <a:effectLst/>
              </a:rPr>
              <a:t>Georg Cantor | Biography, Contributions, Books, &amp; Facts</a:t>
            </a:r>
            <a:r>
              <a:rPr lang="en-US" sz="1800" dirty="0">
                <a:effectLst/>
              </a:rPr>
              <a:t>. (1998). Encyclopedia Britannica. </a:t>
            </a:r>
            <a:r>
              <a:rPr lang="en-US" sz="1800" dirty="0">
                <a:effectLst/>
                <a:hlinkClick r:id="rId3"/>
              </a:rPr>
              <a:t>https://www.britannica.com/biography/Georg-Ferdinand-Ludwig-Philipp-Cantor</a:t>
            </a:r>
            <a:endParaRPr lang="tr-TR" sz="1800" dirty="0">
              <a:effectLst/>
            </a:endParaRPr>
          </a:p>
          <a:p>
            <a:r>
              <a:rPr lang="tr-TR" sz="1800" dirty="0" err="1">
                <a:effectLst/>
              </a:rPr>
              <a:t>Halmos</a:t>
            </a:r>
            <a:r>
              <a:rPr lang="tr-TR" sz="1800" dirty="0">
                <a:effectLst/>
              </a:rPr>
              <a:t>,</a:t>
            </a:r>
            <a:r>
              <a:rPr lang="tr-TR" dirty="0"/>
              <a:t> Paul (1998)[1960]. </a:t>
            </a:r>
            <a:r>
              <a:rPr lang="tr-TR" dirty="0" err="1"/>
              <a:t>Naive</a:t>
            </a:r>
            <a:r>
              <a:rPr lang="tr-TR" dirty="0"/>
              <a:t> Set </a:t>
            </a:r>
            <a:r>
              <a:rPr lang="tr-TR" dirty="0" err="1"/>
              <a:t>Theory</a:t>
            </a:r>
            <a:r>
              <a:rPr lang="tr-TR" i="1" dirty="0"/>
              <a:t>. </a:t>
            </a:r>
            <a:r>
              <a:rPr lang="tr-TR" dirty="0"/>
              <a:t>New York &amp; Berlin: </a:t>
            </a:r>
            <a:r>
              <a:rPr lang="tr-TR" dirty="0" err="1"/>
              <a:t>Springer</a:t>
            </a:r>
            <a:r>
              <a:rPr lang="tr-TR" dirty="0"/>
              <a:t>. ISBN 3-540-90092-6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Wikipedia contributors. (2021, November 18). </a:t>
            </a:r>
            <a:r>
              <a:rPr lang="en-US" sz="1800" i="1" dirty="0">
                <a:solidFill>
                  <a:schemeClr val="tx1"/>
                </a:solidFill>
                <a:effectLst/>
              </a:rPr>
              <a:t>Georg Cantor</a:t>
            </a:r>
            <a:r>
              <a:rPr lang="en-US" sz="1800" dirty="0">
                <a:solidFill>
                  <a:schemeClr val="tx1"/>
                </a:solidFill>
                <a:effectLst/>
              </a:rPr>
              <a:t>. Wikipedia. </a:t>
            </a:r>
            <a:r>
              <a:rPr lang="en-US" sz="1800" dirty="0">
                <a:solidFill>
                  <a:schemeClr val="tx1"/>
                </a:solidFill>
                <a:effectLst/>
                <a:hlinkClick r:id="rId4"/>
              </a:rPr>
              <a:t>https://en.wikipedia.org/wiki/Georg_Cantor</a:t>
            </a:r>
            <a:r>
              <a:rPr lang="tr-TR" sz="1800" dirty="0">
                <a:solidFill>
                  <a:schemeClr val="tx1"/>
                </a:solidFill>
                <a:effectLst/>
              </a:rPr>
              <a:t> </a:t>
            </a:r>
            <a:endParaRPr lang="en-US" sz="1800" dirty="0">
              <a:solidFill>
                <a:schemeClr val="tx1"/>
              </a:solidFill>
              <a:effectLst/>
            </a:endParaRPr>
          </a:p>
          <a:p>
            <a:endParaRPr lang="en-US" sz="1800" dirty="0">
              <a:effectLst/>
            </a:endParaRPr>
          </a:p>
          <a:p>
            <a:endParaRPr lang="en-US" sz="1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9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661344-4C5D-488D-AF96-780DA556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tr-TR" sz="2400" dirty="0" err="1"/>
              <a:t>Early</a:t>
            </a:r>
            <a:r>
              <a:rPr lang="tr-TR" sz="2400" dirty="0"/>
              <a:t> </a:t>
            </a:r>
            <a:r>
              <a:rPr lang="tr-TR" sz="2400" dirty="0" err="1"/>
              <a:t>lıfe</a:t>
            </a:r>
            <a:endParaRPr lang="tr-TR" sz="2400" dirty="0"/>
          </a:p>
        </p:txBody>
      </p:sp>
      <p:pic>
        <p:nvPicPr>
          <p:cNvPr id="1026" name="Picture 2" descr="Georg Cantor">
            <a:extLst>
              <a:ext uri="{FF2B5EF4-FFF2-40B4-BE49-F238E27FC236}">
                <a16:creationId xmlns:a16="http://schemas.microsoft.com/office/drawing/2014/main" id="{3EBFC7CC-12EB-40D7-BF31-D235CE2AC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802041-87C7-49F1-907B-3E4DA9A10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tr-TR" dirty="0" err="1"/>
              <a:t>Born</a:t>
            </a:r>
            <a:r>
              <a:rPr lang="tr-TR" dirty="0"/>
              <a:t> in 1845 in Saint Petersburg, Russian </a:t>
            </a:r>
            <a:r>
              <a:rPr lang="tr-TR" dirty="0" err="1"/>
              <a:t>Empire</a:t>
            </a:r>
            <a:endParaRPr lang="tr-TR" dirty="0"/>
          </a:p>
          <a:p>
            <a:r>
              <a:rPr lang="tr-TR" dirty="0" err="1"/>
              <a:t>Moved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Germany in 1856</a:t>
            </a:r>
          </a:p>
          <a:p>
            <a:r>
              <a:rPr lang="tr-TR" dirty="0" err="1"/>
              <a:t>Graduated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Realschule</a:t>
            </a:r>
            <a:r>
              <a:rPr lang="tr-TR" dirty="0"/>
              <a:t> </a:t>
            </a:r>
            <a:r>
              <a:rPr lang="tr-TR" dirty="0" err="1"/>
              <a:t>Darmstadt</a:t>
            </a:r>
            <a:r>
              <a:rPr lang="tr-TR" dirty="0"/>
              <a:t> in 1860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865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EEC77E-B798-4C2B-94DD-32B7AB69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Early</a:t>
            </a:r>
            <a:r>
              <a:rPr lang="tr-TR" dirty="0"/>
              <a:t> </a:t>
            </a:r>
            <a:r>
              <a:rPr lang="tr-TR" dirty="0" err="1"/>
              <a:t>Educatıon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1A2A40-E00A-48EC-82FA-407F312F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noProof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Höhere Gewerbeschule Darmstadt</a:t>
            </a:r>
            <a:r>
              <a:rPr lang="tr-TR" noProof="1">
                <a:solidFill>
                  <a:srgbClr val="202122"/>
                </a:solidFill>
                <a:latin typeface="Arial" panose="020B0604020202020204" pitchFamily="34" charset="0"/>
              </a:rPr>
              <a:t> (now TU Darmstadt)</a:t>
            </a:r>
            <a:endParaRPr lang="tr-TR" noProof="1"/>
          </a:p>
          <a:p>
            <a:r>
              <a:rPr lang="tr-TR" noProof="1"/>
              <a:t>Briefly attended ETH Zürich in 1862</a:t>
            </a:r>
          </a:p>
          <a:p>
            <a:r>
              <a:rPr lang="tr-TR" noProof="1"/>
              <a:t>In 1863, transferred to University of Berlin</a:t>
            </a:r>
          </a:p>
          <a:p>
            <a:pPr lvl="1"/>
            <a:r>
              <a:rPr lang="tr-TR" noProof="1"/>
              <a:t>Attended </a:t>
            </a:r>
            <a:r>
              <a:rPr lang="tr-TR" noProof="1">
                <a:solidFill>
                  <a:schemeClr val="tx1"/>
                </a:solidFill>
              </a:rPr>
              <a:t>lectures by</a:t>
            </a:r>
            <a:r>
              <a:rPr lang="tr-TR" b="0" i="0" noProof="1">
                <a:solidFill>
                  <a:schemeClr val="tx1"/>
                </a:solidFill>
                <a:effectLst/>
              </a:rPr>
              <a:t> </a:t>
            </a:r>
            <a:r>
              <a:rPr lang="tr-TR" b="0" i="0" strike="noStrike" noProof="1">
                <a:solidFill>
                  <a:schemeClr val="tx1"/>
                </a:solidFill>
                <a:effectLst/>
              </a:rPr>
              <a:t>Leopold Kronecker</a:t>
            </a:r>
            <a:r>
              <a:rPr lang="tr-TR" b="0" i="0" noProof="1">
                <a:solidFill>
                  <a:schemeClr val="tx1"/>
                </a:solidFill>
                <a:effectLst/>
              </a:rPr>
              <a:t>, </a:t>
            </a:r>
            <a:r>
              <a:rPr lang="tr-TR" b="0" i="0" strike="noStrike" noProof="1">
                <a:solidFill>
                  <a:schemeClr val="tx1"/>
                </a:solidFill>
                <a:effectLst/>
              </a:rPr>
              <a:t>Ernst Kummer</a:t>
            </a:r>
            <a:r>
              <a:rPr lang="tr-TR" b="0" i="0" noProof="1">
                <a:solidFill>
                  <a:schemeClr val="tx1"/>
                </a:solidFill>
                <a:effectLst/>
              </a:rPr>
              <a:t> and</a:t>
            </a:r>
            <a:r>
              <a:rPr lang="tr-TR" b="0" i="0" strike="noStrike" noProof="1">
                <a:solidFill>
                  <a:schemeClr val="tx1"/>
                </a:solidFill>
                <a:effectLst/>
              </a:rPr>
              <a:t> Karl Weierstrass</a:t>
            </a:r>
            <a:r>
              <a:rPr lang="tr-TR" b="0" i="0" noProof="1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tr-TR" b="0" i="0" noProof="1">
                <a:solidFill>
                  <a:schemeClr val="tx1"/>
                </a:solidFill>
                <a:effectLst/>
              </a:rPr>
              <a:t>He received his doctorate degree in 1867</a:t>
            </a:r>
          </a:p>
        </p:txBody>
      </p:sp>
    </p:spTree>
    <p:extLst>
      <p:ext uri="{BB962C8B-B14F-4D97-AF65-F5344CB8AC3E}">
        <p14:creationId xmlns:p14="http://schemas.microsoft.com/office/powerpoint/2010/main" val="378022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D42D7E-8FCA-43DD-88B1-012CBB6E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career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B8D8D8-9390-41D5-83DE-8CC643E5D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Spent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his </a:t>
            </a:r>
            <a:r>
              <a:rPr lang="tr-TR" dirty="0" err="1"/>
              <a:t>career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University</a:t>
            </a:r>
            <a:r>
              <a:rPr lang="tr-TR" dirty="0"/>
              <a:t> of Halle</a:t>
            </a:r>
          </a:p>
          <a:p>
            <a:pPr lvl="1"/>
            <a:r>
              <a:rPr lang="tr-TR" dirty="0" err="1"/>
              <a:t>Lecturer</a:t>
            </a:r>
            <a:r>
              <a:rPr lang="tr-TR" dirty="0"/>
              <a:t> in 1869, </a:t>
            </a:r>
            <a:r>
              <a:rPr lang="tr-TR" dirty="0" err="1"/>
              <a:t>assistant</a:t>
            </a:r>
            <a:r>
              <a:rPr lang="tr-TR" dirty="0"/>
              <a:t> </a:t>
            </a:r>
            <a:r>
              <a:rPr lang="tr-TR" dirty="0" err="1"/>
              <a:t>professor</a:t>
            </a:r>
            <a:r>
              <a:rPr lang="tr-TR" dirty="0"/>
              <a:t> in 1872, </a:t>
            </a:r>
            <a:r>
              <a:rPr lang="tr-TR" dirty="0" err="1"/>
              <a:t>full</a:t>
            </a:r>
            <a:r>
              <a:rPr lang="tr-TR" dirty="0"/>
              <a:t> </a:t>
            </a:r>
            <a:r>
              <a:rPr lang="tr-TR" dirty="0" err="1"/>
              <a:t>professor</a:t>
            </a:r>
            <a:r>
              <a:rPr lang="tr-TR" dirty="0"/>
              <a:t> in 1879</a:t>
            </a:r>
          </a:p>
          <a:p>
            <a:r>
              <a:rPr lang="tr-TR" dirty="0" err="1"/>
              <a:t>Wanted</a:t>
            </a:r>
            <a:r>
              <a:rPr lang="tr-TR" dirty="0"/>
              <a:t> a </a:t>
            </a:r>
            <a:r>
              <a:rPr lang="tr-TR" dirty="0" err="1"/>
              <a:t>chair</a:t>
            </a:r>
            <a:r>
              <a:rPr lang="tr-TR" dirty="0"/>
              <a:t> in a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prestigious</a:t>
            </a:r>
            <a:r>
              <a:rPr lang="tr-TR" dirty="0"/>
              <a:t> </a:t>
            </a:r>
            <a:r>
              <a:rPr lang="tr-TR" dirty="0" err="1"/>
              <a:t>university</a:t>
            </a:r>
            <a:r>
              <a:rPr lang="tr-TR" dirty="0"/>
              <a:t> but </a:t>
            </a:r>
            <a:r>
              <a:rPr lang="tr-TR" dirty="0" err="1"/>
              <a:t>got</a:t>
            </a:r>
            <a:r>
              <a:rPr lang="tr-TR" dirty="0"/>
              <a:t> </a:t>
            </a:r>
            <a:r>
              <a:rPr lang="tr-TR" dirty="0" err="1"/>
              <a:t>declined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Kronecker</a:t>
            </a:r>
            <a:r>
              <a:rPr lang="tr-TR" dirty="0"/>
              <a:t>.</a:t>
            </a:r>
          </a:p>
          <a:p>
            <a:r>
              <a:rPr lang="tr-TR" dirty="0" err="1"/>
              <a:t>Wrote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Acta</a:t>
            </a:r>
            <a:r>
              <a:rPr lang="tr-TR" dirty="0"/>
              <a:t> </a:t>
            </a:r>
            <a:r>
              <a:rPr lang="tr-TR" dirty="0" err="1"/>
              <a:t>Mathematica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time,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asked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withdraw</a:t>
            </a:r>
            <a:r>
              <a:rPr lang="tr-TR" dirty="0"/>
              <a:t> his </a:t>
            </a:r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philosophical</a:t>
            </a:r>
            <a:r>
              <a:rPr lang="tr-TR" dirty="0"/>
              <a:t> </a:t>
            </a:r>
            <a:r>
              <a:rPr lang="tr-TR" dirty="0" err="1"/>
              <a:t>nature</a:t>
            </a:r>
            <a:r>
              <a:rPr lang="tr-TR" dirty="0"/>
              <a:t> of his </a:t>
            </a:r>
            <a:r>
              <a:rPr lang="tr-TR" dirty="0" err="1"/>
              <a:t>work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57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D95FF-726F-43F6-98E5-549729B1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tr-TR" sz="2400"/>
              <a:t>Kronecker</a:t>
            </a:r>
            <a:endParaRPr lang="en-US" sz="24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67B0CA-7690-4AEA-8AA6-D0EB7928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tr-TR" dirty="0"/>
              <a:t>A </a:t>
            </a:r>
            <a:r>
              <a:rPr lang="tr-TR" dirty="0" err="1"/>
              <a:t>respected</a:t>
            </a:r>
            <a:r>
              <a:rPr lang="tr-TR" dirty="0"/>
              <a:t> </a:t>
            </a:r>
            <a:r>
              <a:rPr lang="tr-TR" dirty="0" err="1"/>
              <a:t>mathematician</a:t>
            </a:r>
            <a:r>
              <a:rPr lang="tr-TR" dirty="0"/>
              <a:t>, </a:t>
            </a:r>
            <a:r>
              <a:rPr lang="tr-TR" dirty="0" err="1"/>
              <a:t>head</a:t>
            </a:r>
            <a:r>
              <a:rPr lang="tr-TR" dirty="0"/>
              <a:t> of </a:t>
            </a:r>
            <a:r>
              <a:rPr lang="tr-TR" dirty="0" err="1"/>
              <a:t>mathematics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University</a:t>
            </a:r>
            <a:r>
              <a:rPr lang="tr-TR" dirty="0"/>
              <a:t> of Berlin,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Cantor’s</a:t>
            </a:r>
            <a:r>
              <a:rPr lang="tr-TR" dirty="0"/>
              <a:t> </a:t>
            </a:r>
            <a:r>
              <a:rPr lang="tr-TR" dirty="0" err="1"/>
              <a:t>former</a:t>
            </a:r>
            <a:r>
              <a:rPr lang="tr-TR" dirty="0"/>
              <a:t> </a:t>
            </a:r>
            <a:r>
              <a:rPr lang="tr-TR" dirty="0" err="1"/>
              <a:t>professor</a:t>
            </a:r>
            <a:r>
              <a:rPr lang="tr-TR" dirty="0"/>
              <a:t>.</a:t>
            </a:r>
          </a:p>
          <a:p>
            <a:r>
              <a:rPr lang="tr-TR" dirty="0" err="1"/>
              <a:t>Delayed</a:t>
            </a:r>
            <a:r>
              <a:rPr lang="tr-TR" dirty="0"/>
              <a:t> </a:t>
            </a:r>
            <a:r>
              <a:rPr lang="tr-TR" dirty="0" err="1"/>
              <a:t>Cantor’s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publication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declined</a:t>
            </a:r>
            <a:r>
              <a:rPr lang="tr-TR" dirty="0"/>
              <a:t> his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Berlin.</a:t>
            </a:r>
          </a:p>
          <a:p>
            <a:r>
              <a:rPr lang="tr-TR" dirty="0"/>
              <a:t>‘</a:t>
            </a:r>
            <a:r>
              <a:rPr lang="tr-TR" dirty="0" err="1"/>
              <a:t>Corruptor</a:t>
            </a:r>
            <a:r>
              <a:rPr lang="tr-TR" dirty="0"/>
              <a:t> of </a:t>
            </a:r>
            <a:r>
              <a:rPr lang="tr-TR" dirty="0" err="1"/>
              <a:t>youth</a:t>
            </a:r>
            <a:r>
              <a:rPr lang="tr-TR" dirty="0"/>
              <a:t>’, ‘</a:t>
            </a:r>
            <a:r>
              <a:rPr lang="tr-TR" dirty="0" err="1"/>
              <a:t>scientific</a:t>
            </a:r>
            <a:r>
              <a:rPr lang="tr-TR" dirty="0"/>
              <a:t> </a:t>
            </a:r>
            <a:r>
              <a:rPr lang="tr-TR" dirty="0" err="1"/>
              <a:t>charlatan</a:t>
            </a:r>
            <a:r>
              <a:rPr lang="tr-TR" dirty="0"/>
              <a:t>’, ‘</a:t>
            </a:r>
            <a:r>
              <a:rPr lang="tr-TR" dirty="0" err="1"/>
              <a:t>renegade</a:t>
            </a:r>
            <a:r>
              <a:rPr lang="tr-TR" dirty="0"/>
              <a:t>’</a:t>
            </a:r>
            <a:endParaRPr lang="en-US" dirty="0"/>
          </a:p>
        </p:txBody>
      </p:sp>
      <p:pic>
        <p:nvPicPr>
          <p:cNvPr id="2050" name="Picture 2" descr="Leopold Kronecker - Vikipedi">
            <a:extLst>
              <a:ext uri="{FF2B5EF4-FFF2-40B4-BE49-F238E27FC236}">
                <a16:creationId xmlns:a16="http://schemas.microsoft.com/office/drawing/2014/main" id="{268334C9-71D6-40EB-809E-627D89145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8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C94701E-8621-43B0-BB97-1AAEA3E5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099144"/>
            <a:ext cx="3610691" cy="1541203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Depressıon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EA61D5-41B0-4D30-8792-6421CFAA5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 </a:t>
            </a:r>
            <a:r>
              <a:rPr lang="tr-T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known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depres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sion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 in 1884</a:t>
            </a:r>
          </a:p>
          <a:p>
            <a:endParaRPr lang="tr-T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tr-T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... I don't know when I shall return to the continuation of my scientific work. At the moment I can do absolutely nothing with it, and limit myself to the most necessary duty of my lectures; how much happier I would be to be scientifically active</a:t>
            </a:r>
            <a:r>
              <a:rPr lang="tr-T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if only I had the necessary mental freshness</a:t>
            </a:r>
            <a:r>
              <a:rPr lang="tr-T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endPara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tr-T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Recovered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soon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continued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his </a:t>
            </a:r>
            <a:r>
              <a:rPr lang="tr-T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 his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diagonal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argument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and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theorem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. (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Covered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</a:rPr>
              <a:t>today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tr-T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5968AA3-271A-4676-ACA4-47026063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628016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Later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18073AB-1A44-4878-A65D-1705EC829B02}"/>
              </a:ext>
            </a:extLst>
          </p:cNvPr>
          <p:cNvSpPr txBox="1"/>
          <p:nvPr/>
        </p:nvSpPr>
        <p:spPr>
          <a:xfrm flipH="1">
            <a:off x="4448553" y="5555361"/>
            <a:ext cx="358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İçerik Yer Tutucusu 2">
            <a:extLst>
              <a:ext uri="{FF2B5EF4-FFF2-40B4-BE49-F238E27FC236}">
                <a16:creationId xmlns:a16="http://schemas.microsoft.com/office/drawing/2014/main" id="{44C4D681-26B9-48EE-8EB6-F5EB072E3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71807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F29589D0-3F8D-426A-A236-CE28E3E934C8}"/>
              </a:ext>
            </a:extLst>
          </p:cNvPr>
          <p:cNvSpPr txBox="1"/>
          <p:nvPr/>
        </p:nvSpPr>
        <p:spPr>
          <a:xfrm>
            <a:off x="487565" y="4660324"/>
            <a:ext cx="3679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«My </a:t>
            </a:r>
            <a:r>
              <a:rPr lang="tr-TR" sz="3200" dirty="0" err="1">
                <a:solidFill>
                  <a:schemeClr val="bg1"/>
                </a:solidFill>
              </a:rPr>
              <a:t>beautiful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proof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lies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all</a:t>
            </a:r>
            <a:r>
              <a:rPr lang="tr-TR" sz="3200" dirty="0">
                <a:solidFill>
                  <a:schemeClr val="bg1"/>
                </a:solidFill>
              </a:rPr>
              <a:t> in </a:t>
            </a:r>
            <a:r>
              <a:rPr lang="tr-TR" sz="3200" dirty="0" err="1">
                <a:solidFill>
                  <a:schemeClr val="bg1"/>
                </a:solidFill>
              </a:rPr>
              <a:t>ruins</a:t>
            </a:r>
            <a:r>
              <a:rPr lang="tr-TR" sz="3200" dirty="0">
                <a:solidFill>
                  <a:schemeClr val="bg1"/>
                </a:solidFill>
              </a:rPr>
              <a:t>.»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0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E04421-C993-432D-8DBD-CAEFD555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death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4" name="İçerik Yer Tutucusu 2">
            <a:extLst>
              <a:ext uri="{FF2B5EF4-FFF2-40B4-BE49-F238E27FC236}">
                <a16:creationId xmlns:a16="http://schemas.microsoft.com/office/drawing/2014/main" id="{BA754942-0C02-4B20-9D22-EB8A0C4D2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91842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066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BC5FB22-F2D4-4103-903B-9A94E068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tr-TR" dirty="0" err="1"/>
              <a:t>Mathematıcal</a:t>
            </a:r>
            <a:r>
              <a:rPr lang="tr-TR" dirty="0"/>
              <a:t> </a:t>
            </a:r>
            <a:r>
              <a:rPr lang="tr-TR" dirty="0" err="1"/>
              <a:t>work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CFE222-5763-4BE4-9544-1B88B9D4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404040"/>
                </a:solidFill>
              </a:rPr>
              <a:t>Dealt with the number theory between 1869-1873</a:t>
            </a:r>
          </a:p>
          <a:p>
            <a:pPr lvl="1"/>
            <a:r>
              <a:rPr lang="tr-TR">
                <a:solidFill>
                  <a:srgbClr val="404040"/>
                </a:solidFill>
              </a:rPr>
              <a:t>Proved the uniqueness of the presentation of a function by trigonometric series</a:t>
            </a:r>
          </a:p>
          <a:p>
            <a:r>
              <a:rPr lang="tr-TR">
                <a:solidFill>
                  <a:srgbClr val="404040"/>
                </a:solidFill>
              </a:rPr>
              <a:t>Defined irrational numbers as convergent sequences of rational numbers</a:t>
            </a:r>
          </a:p>
          <a:p>
            <a:r>
              <a:rPr lang="tr-TR">
                <a:solidFill>
                  <a:srgbClr val="404040"/>
                </a:solidFill>
              </a:rPr>
              <a:t>His work between 1874-1884 is the origin of the set theory</a:t>
            </a:r>
          </a:p>
          <a:p>
            <a:endParaRPr lang="tr-TR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tr-TR">
              <a:solidFill>
                <a:srgbClr val="404040"/>
              </a:solidFill>
            </a:endParaRPr>
          </a:p>
          <a:p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72660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729</TotalTime>
  <Words>1053</Words>
  <Application>Microsoft Office PowerPoint</Application>
  <PresentationFormat>Geniş ekran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Paket</vt:lpstr>
      <vt:lpstr>Georg Cantor</vt:lpstr>
      <vt:lpstr>Early lıfe</vt:lpstr>
      <vt:lpstr>Early Educatıon</vt:lpstr>
      <vt:lpstr>career</vt:lpstr>
      <vt:lpstr>Kronecker</vt:lpstr>
      <vt:lpstr>Depressıon</vt:lpstr>
      <vt:lpstr>Later years</vt:lpstr>
      <vt:lpstr>death</vt:lpstr>
      <vt:lpstr>Mathematıcal work</vt:lpstr>
      <vt:lpstr>Set Theory</vt:lpstr>
      <vt:lpstr>Set theory</vt:lpstr>
      <vt:lpstr>What ıs the cantor set?</vt:lpstr>
      <vt:lpstr>Reference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 Cantor &amp; Cantor Sets</dc:title>
  <dc:creator>Nazire Ata</dc:creator>
  <cp:lastModifiedBy>Nazire Ata</cp:lastModifiedBy>
  <cp:revision>1</cp:revision>
  <dcterms:created xsi:type="dcterms:W3CDTF">2021-11-19T11:32:49Z</dcterms:created>
  <dcterms:modified xsi:type="dcterms:W3CDTF">2021-12-02T15:37:40Z</dcterms:modified>
</cp:coreProperties>
</file>