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656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54B2B-70BA-4AE9-9670-B8F0EA1DA6E4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6FA9A-FBA6-4B1D-9E2D-9F9DCEFBC5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844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E6FA9A-FBA6-4B1D-9E2D-9F9DCEFBC52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27A52-5C11-42F1-97DA-C6D486FAA348}" type="datetimeFigureOut">
              <a:rPr lang="en-US" smtClean="0"/>
              <a:pPr/>
              <a:t>5/14/14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C16E-DF28-4F82-950B-C68BF4F60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1044575"/>
            <a:ext cx="6553200" cy="1927225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The design of a template for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CmpE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Bookman Old Style" pitchFamily="18" charset="0"/>
              </a:rPr>
              <a:t> graduation projects</a:t>
            </a:r>
            <a:endParaRPr lang="en-US" sz="2800" dirty="0">
              <a:solidFill>
                <a:schemeClr val="tx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505200"/>
            <a:ext cx="6400800" cy="990600"/>
          </a:xfrm>
        </p:spPr>
        <p:txBody>
          <a:bodyPr>
            <a:normAutofit/>
          </a:bodyPr>
          <a:lstStyle/>
          <a:p>
            <a:pPr algn="r"/>
            <a:r>
              <a:rPr lang="en-US" sz="2000" dirty="0" smtClean="0">
                <a:solidFill>
                  <a:srgbClr val="0070C0"/>
                </a:solidFill>
                <a:latin typeface="Bookman Old Style" pitchFamily="18" charset="0"/>
              </a:rPr>
              <a:t>Albert Ali Salah</a:t>
            </a:r>
          </a:p>
          <a:p>
            <a:pPr algn="r"/>
            <a:r>
              <a:rPr lang="en-US" sz="2000" dirty="0" err="1" smtClean="0">
                <a:solidFill>
                  <a:srgbClr val="0070C0"/>
                </a:solidFill>
                <a:latin typeface="Bookman Old Style" pitchFamily="18" charset="0"/>
              </a:rPr>
              <a:t>Hüseyin</a:t>
            </a:r>
            <a:r>
              <a:rPr lang="en-US" sz="2000" dirty="0" smtClean="0">
                <a:solidFill>
                  <a:srgbClr val="0070C0"/>
                </a:solidFill>
                <a:latin typeface="Bookman Old Style" pitchFamily="18" charset="0"/>
              </a:rPr>
              <a:t> </a:t>
            </a:r>
            <a:r>
              <a:rPr lang="en-US" sz="2000" dirty="0" err="1" smtClean="0">
                <a:solidFill>
                  <a:srgbClr val="0070C0"/>
                </a:solidFill>
                <a:latin typeface="Bookman Old Style" pitchFamily="18" charset="0"/>
              </a:rPr>
              <a:t>Demirtaş</a:t>
            </a:r>
            <a:endParaRPr lang="en-US" sz="2000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524000" y="4800600"/>
            <a:ext cx="6400800" cy="609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man Old Style" pitchFamily="18" charset="0"/>
              </a:rPr>
              <a:t>Submitted to the Department of Computer Engineering  in partial fulfillment of the  requirements for the degree of  Bachelor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man Old Style" pitchFamily="18" charset="0"/>
              </a:rPr>
              <a:t> of Science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man Old Style" pitchFamily="18" charset="0"/>
              </a:rPr>
              <a:t>Boğaziçi University, Spring </a:t>
            </a:r>
            <a:r>
              <a:rPr kumimoji="0" lang="en-US" sz="1200" b="0" i="0" u="none" strike="noStrike" kern="1200" cap="none" spc="0" normalizeH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Bookman Old Style" pitchFamily="18" charset="0"/>
              </a:rPr>
              <a:t>2014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Bookman Old Style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1478604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904875" y="3429000"/>
            <a:ext cx="7315200" cy="11277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4400" y="4724400"/>
            <a:ext cx="7315200" cy="742950"/>
          </a:xfrm>
          <a:prstGeom prst="rect">
            <a:avLst/>
          </a:prstGeom>
          <a:noFill/>
          <a:ln w="6350" cap="rnd" cmpd="sng" algn="ctr">
            <a:solidFill>
              <a:schemeClr val="tx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904875" y="3429000"/>
            <a:ext cx="238125" cy="11277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914400" y="4724400"/>
            <a:ext cx="228600" cy="742950"/>
          </a:xfrm>
          <a:prstGeom prst="rect">
            <a:avLst/>
          </a:prstGeom>
          <a:solidFill>
            <a:srgbClr val="002060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27</TotalTime>
  <Words>40</Words>
  <Application>Microsoft Macintosh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The design of a template for CmpE graduation projects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design of a template for CmpE graduation projects</dc:title>
  <dc:creator>Albert Ali Salah</dc:creator>
  <cp:lastModifiedBy>Arzucan</cp:lastModifiedBy>
  <cp:revision>5</cp:revision>
  <dcterms:created xsi:type="dcterms:W3CDTF">2013-06-04T08:35:35Z</dcterms:created>
  <dcterms:modified xsi:type="dcterms:W3CDTF">2014-05-14T13:53:27Z</dcterms:modified>
</cp:coreProperties>
</file>